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6" r:id="rId1"/>
    <p:sldMasterId id="2147483808" r:id="rId2"/>
    <p:sldMasterId id="2147483809" r:id="rId3"/>
    <p:sldMasterId id="2147483810" r:id="rId4"/>
    <p:sldMasterId id="2147483811" r:id="rId5"/>
    <p:sldMasterId id="2147483814" r:id="rId6"/>
    <p:sldMasterId id="2147483816" r:id="rId7"/>
  </p:sldMasterIdLst>
  <p:notesMasterIdLst>
    <p:notesMasterId r:id="rId39"/>
  </p:notesMasterIdLst>
  <p:sldIdLst>
    <p:sldId id="256" r:id="rId8"/>
    <p:sldId id="302" r:id="rId9"/>
    <p:sldId id="301" r:id="rId10"/>
    <p:sldId id="303" r:id="rId11"/>
    <p:sldId id="258" r:id="rId12"/>
    <p:sldId id="273" r:id="rId13"/>
    <p:sldId id="259" r:id="rId14"/>
    <p:sldId id="3595" r:id="rId15"/>
    <p:sldId id="264" r:id="rId16"/>
    <p:sldId id="265" r:id="rId17"/>
    <p:sldId id="306" r:id="rId18"/>
    <p:sldId id="307" r:id="rId19"/>
    <p:sldId id="308" r:id="rId20"/>
    <p:sldId id="267" r:id="rId21"/>
    <p:sldId id="260" r:id="rId22"/>
    <p:sldId id="3539" r:id="rId23"/>
    <p:sldId id="284" r:id="rId24"/>
    <p:sldId id="269" r:id="rId25"/>
    <p:sldId id="3513" r:id="rId26"/>
    <p:sldId id="3594" r:id="rId27"/>
    <p:sldId id="3507" r:id="rId28"/>
    <p:sldId id="3509" r:id="rId29"/>
    <p:sldId id="276" r:id="rId30"/>
    <p:sldId id="275" r:id="rId31"/>
    <p:sldId id="288" r:id="rId32"/>
    <p:sldId id="289" r:id="rId33"/>
    <p:sldId id="296" r:id="rId34"/>
    <p:sldId id="297" r:id="rId35"/>
    <p:sldId id="304" r:id="rId36"/>
    <p:sldId id="298" r:id="rId37"/>
    <p:sldId id="29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Quattrocento Sans" panose="020B060402020202020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Segoe UI Semibold" panose="020B0702040204020203" pitchFamily="34" charset="0"/>
      <p:bold r:id="rId54"/>
      <p:boldItalic r:id="rId55"/>
    </p:embeddedFont>
    <p:embeddedFont>
      <p:font typeface="Segoe UI Semilight" panose="020B0402040204020203" pitchFamily="34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00" autoAdjust="0"/>
  </p:normalViewPr>
  <p:slideViewPr>
    <p:cSldViewPr snapToGrid="0">
      <p:cViewPr varScale="1">
        <p:scale>
          <a:sx n="129" d="100"/>
          <a:sy n="129" d="100"/>
        </p:scale>
        <p:origin x="3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D48AF-B9EB-45E7-AB3E-EA3970DD8B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31005-F88D-432A-B81F-07AA34856AE6}">
      <dgm:prSet custT="1"/>
      <dgm:spPr/>
      <dgm:t>
        <a:bodyPr/>
        <a:lstStyle/>
        <a:p>
          <a:r>
            <a:rPr lang="en-US" sz="2400" b="0" i="0" dirty="0"/>
            <a:t>IaaS </a:t>
          </a:r>
        </a:p>
        <a:p>
          <a:r>
            <a:rPr lang="en-US" sz="2000" b="0" i="0" dirty="0"/>
            <a:t>(Infrastructure as a service)</a:t>
          </a:r>
          <a:endParaRPr lang="en-US" sz="2000" dirty="0"/>
        </a:p>
      </dgm:t>
    </dgm:pt>
    <dgm:pt modelId="{13776FBA-DA16-4695-A6B1-C08B15C8CD74}" type="parTrans" cxnId="{91C99956-298D-43B7-9180-475660E2AF26}">
      <dgm:prSet/>
      <dgm:spPr/>
      <dgm:t>
        <a:bodyPr/>
        <a:lstStyle/>
        <a:p>
          <a:endParaRPr lang="en-US"/>
        </a:p>
      </dgm:t>
    </dgm:pt>
    <dgm:pt modelId="{ADBB8F36-C207-4A71-AE23-DD8A8B4F3991}" type="sibTrans" cxnId="{91C99956-298D-43B7-9180-475660E2AF26}">
      <dgm:prSet/>
      <dgm:spPr/>
      <dgm:t>
        <a:bodyPr/>
        <a:lstStyle/>
        <a:p>
          <a:endParaRPr lang="en-US"/>
        </a:p>
      </dgm:t>
    </dgm:pt>
    <dgm:pt modelId="{3645B5AF-8B5D-4C1A-B3AE-9A1C532088E5}">
      <dgm:prSet/>
      <dgm:spPr/>
      <dgm:t>
        <a:bodyPr/>
        <a:lstStyle/>
        <a:p>
          <a:r>
            <a:rPr lang="en-US" b="0" i="0"/>
            <a:t>Provides </a:t>
          </a:r>
          <a:r>
            <a:rPr lang="en-US" b="0" i="0" u="sng"/>
            <a:t>self managed </a:t>
          </a:r>
          <a:r>
            <a:rPr lang="en-US" b="0" i="0"/>
            <a:t>infrastructure as a service (compute, storage, networking). </a:t>
          </a:r>
          <a:endParaRPr lang="en-US"/>
        </a:p>
      </dgm:t>
    </dgm:pt>
    <dgm:pt modelId="{5A28F2B9-ABA0-4181-B37E-C65D4066052A}" type="parTrans" cxnId="{ACD1F731-D9FC-451C-8E46-326DB7D97CA3}">
      <dgm:prSet/>
      <dgm:spPr/>
      <dgm:t>
        <a:bodyPr/>
        <a:lstStyle/>
        <a:p>
          <a:endParaRPr lang="en-US"/>
        </a:p>
      </dgm:t>
    </dgm:pt>
    <dgm:pt modelId="{6C22F516-3615-42D0-A2E1-A90AB68E158B}" type="sibTrans" cxnId="{ACD1F731-D9FC-451C-8E46-326DB7D97CA3}">
      <dgm:prSet/>
      <dgm:spPr/>
      <dgm:t>
        <a:bodyPr/>
        <a:lstStyle/>
        <a:p>
          <a:endParaRPr lang="en-US"/>
        </a:p>
      </dgm:t>
    </dgm:pt>
    <dgm:pt modelId="{686A730F-F20A-4F6C-96A8-602916162685}">
      <dgm:prSet/>
      <dgm:spPr/>
      <dgm:t>
        <a:bodyPr/>
        <a:lstStyle/>
        <a:p>
          <a:r>
            <a:rPr lang="en-US" b="0" i="0"/>
            <a:t>Examples</a:t>
          </a:r>
          <a:endParaRPr lang="en-US"/>
        </a:p>
      </dgm:t>
    </dgm:pt>
    <dgm:pt modelId="{1E394C5A-674D-4686-89A6-85B2409593B0}" type="parTrans" cxnId="{D06182CD-C857-4C91-B5C3-BAA1ABA8D171}">
      <dgm:prSet/>
      <dgm:spPr/>
      <dgm:t>
        <a:bodyPr/>
        <a:lstStyle/>
        <a:p>
          <a:endParaRPr lang="en-US"/>
        </a:p>
      </dgm:t>
    </dgm:pt>
    <dgm:pt modelId="{7C54A39A-FDCF-4A43-A3D5-9E5525BB050B}" type="sibTrans" cxnId="{D06182CD-C857-4C91-B5C3-BAA1ABA8D171}">
      <dgm:prSet/>
      <dgm:spPr/>
      <dgm:t>
        <a:bodyPr/>
        <a:lstStyle/>
        <a:p>
          <a:endParaRPr lang="en-US"/>
        </a:p>
      </dgm:t>
    </dgm:pt>
    <dgm:pt modelId="{4CB88FAF-D3E6-4BCA-85B8-B530EC7E0891}">
      <dgm:prSet custT="1"/>
      <dgm:spPr/>
      <dgm:t>
        <a:bodyPr/>
        <a:lstStyle/>
        <a:p>
          <a:r>
            <a:rPr lang="en-US" sz="2400" b="1" i="0" dirty="0"/>
            <a:t>PaaS</a:t>
          </a:r>
        </a:p>
        <a:p>
          <a:r>
            <a:rPr lang="en-US" sz="2000" b="1" i="0" dirty="0"/>
            <a:t>(Platform as a service)</a:t>
          </a:r>
          <a:endParaRPr lang="en-US" sz="2000" dirty="0"/>
        </a:p>
      </dgm:t>
    </dgm:pt>
    <dgm:pt modelId="{64530F5A-BDDC-40B0-A3DC-870275ECC11E}" type="parTrans" cxnId="{E704CE69-9BBC-489E-ACBF-247E579327BD}">
      <dgm:prSet/>
      <dgm:spPr/>
      <dgm:t>
        <a:bodyPr/>
        <a:lstStyle/>
        <a:p>
          <a:endParaRPr lang="en-US"/>
        </a:p>
      </dgm:t>
    </dgm:pt>
    <dgm:pt modelId="{BB07486E-AF81-4C4A-BB4A-A7AAD0DC04EB}" type="sibTrans" cxnId="{E704CE69-9BBC-489E-ACBF-247E579327BD}">
      <dgm:prSet/>
      <dgm:spPr/>
      <dgm:t>
        <a:bodyPr/>
        <a:lstStyle/>
        <a:p>
          <a:endParaRPr lang="en-US"/>
        </a:p>
      </dgm:t>
    </dgm:pt>
    <dgm:pt modelId="{11430621-2813-43DC-AE52-7BDCC9F9896B}">
      <dgm:prSet/>
      <dgm:spPr/>
      <dgm:t>
        <a:bodyPr/>
        <a:lstStyle/>
        <a:p>
          <a:r>
            <a:rPr lang="en-US" b="0" i="0"/>
            <a:t>Provides </a:t>
          </a:r>
          <a:r>
            <a:rPr lang="en-US" b="0" i="0" u="sng"/>
            <a:t>managed services </a:t>
          </a:r>
          <a:r>
            <a:rPr lang="en-US" b="0" i="0"/>
            <a:t>that can be used to build SaaS solutions</a:t>
          </a:r>
          <a:endParaRPr lang="en-US"/>
        </a:p>
      </dgm:t>
    </dgm:pt>
    <dgm:pt modelId="{05525B54-D0CE-4CA0-A156-894F62F77EF4}" type="parTrans" cxnId="{408B8725-4360-46FF-81C5-48FC06A48D46}">
      <dgm:prSet/>
      <dgm:spPr/>
      <dgm:t>
        <a:bodyPr/>
        <a:lstStyle/>
        <a:p>
          <a:endParaRPr lang="en-US"/>
        </a:p>
      </dgm:t>
    </dgm:pt>
    <dgm:pt modelId="{E87D9179-AA2A-4668-8E1A-B54DC2435A79}" type="sibTrans" cxnId="{408B8725-4360-46FF-81C5-48FC06A48D46}">
      <dgm:prSet/>
      <dgm:spPr/>
      <dgm:t>
        <a:bodyPr/>
        <a:lstStyle/>
        <a:p>
          <a:endParaRPr lang="en-US"/>
        </a:p>
      </dgm:t>
    </dgm:pt>
    <dgm:pt modelId="{D39E4DB2-695A-4502-9890-09B476F0EE14}">
      <dgm:prSet/>
      <dgm:spPr/>
      <dgm:t>
        <a:bodyPr/>
        <a:lstStyle/>
        <a:p>
          <a:r>
            <a:rPr lang="en-US" b="0" i="0"/>
            <a:t>Examples</a:t>
          </a:r>
          <a:endParaRPr lang="en-US"/>
        </a:p>
      </dgm:t>
    </dgm:pt>
    <dgm:pt modelId="{69E3D62D-0C3F-4A55-A964-0B543AFB4E70}" type="parTrans" cxnId="{950863C5-CBBA-4162-AF0A-410509BBE3B1}">
      <dgm:prSet/>
      <dgm:spPr/>
      <dgm:t>
        <a:bodyPr/>
        <a:lstStyle/>
        <a:p>
          <a:endParaRPr lang="en-US"/>
        </a:p>
      </dgm:t>
    </dgm:pt>
    <dgm:pt modelId="{47460027-EDC4-45E9-9DFB-6D147D18AF75}" type="sibTrans" cxnId="{950863C5-CBBA-4162-AF0A-410509BBE3B1}">
      <dgm:prSet/>
      <dgm:spPr/>
      <dgm:t>
        <a:bodyPr/>
        <a:lstStyle/>
        <a:p>
          <a:endParaRPr lang="en-US"/>
        </a:p>
      </dgm:t>
    </dgm:pt>
    <dgm:pt modelId="{FAD10ADA-71B8-4BC6-89AD-E2E98B508B67}">
      <dgm:prSet custT="1"/>
      <dgm:spPr/>
      <dgm:t>
        <a:bodyPr/>
        <a:lstStyle/>
        <a:p>
          <a:r>
            <a:rPr lang="en-US" sz="2400" b="1" i="0" dirty="0"/>
            <a:t>SaaS</a:t>
          </a:r>
        </a:p>
        <a:p>
          <a:r>
            <a:rPr lang="en-US" sz="2000" b="1" i="0" dirty="0"/>
            <a:t>(Software as a service)</a:t>
          </a:r>
          <a:endParaRPr lang="en-US" sz="2000" dirty="0"/>
        </a:p>
      </dgm:t>
    </dgm:pt>
    <dgm:pt modelId="{5A6B1DE7-96C7-4BC1-A50C-794EA1383C3C}" type="parTrans" cxnId="{ED28F477-A5B8-4E15-A461-A2E97C2A09C5}">
      <dgm:prSet/>
      <dgm:spPr/>
      <dgm:t>
        <a:bodyPr/>
        <a:lstStyle/>
        <a:p>
          <a:endParaRPr lang="en-US"/>
        </a:p>
      </dgm:t>
    </dgm:pt>
    <dgm:pt modelId="{AD6E7462-9526-4CE6-A41E-F30F7FB1F467}" type="sibTrans" cxnId="{ED28F477-A5B8-4E15-A461-A2E97C2A09C5}">
      <dgm:prSet/>
      <dgm:spPr/>
      <dgm:t>
        <a:bodyPr/>
        <a:lstStyle/>
        <a:p>
          <a:endParaRPr lang="en-US"/>
        </a:p>
      </dgm:t>
    </dgm:pt>
    <dgm:pt modelId="{D2B915A8-A8A7-4396-81F7-3E4047B7BEC3}">
      <dgm:prSet/>
      <dgm:spPr/>
      <dgm:t>
        <a:bodyPr/>
        <a:lstStyle/>
        <a:p>
          <a:r>
            <a:rPr lang="en-US" b="0" i="0"/>
            <a:t>Delivers full applications on the cloud</a:t>
          </a:r>
          <a:endParaRPr lang="en-US"/>
        </a:p>
      </dgm:t>
    </dgm:pt>
    <dgm:pt modelId="{2090F291-1E78-47D0-992A-B4ED363FA4DB}" type="parTrans" cxnId="{EEC52F6D-D9EE-4D10-8A64-91BCB8103968}">
      <dgm:prSet/>
      <dgm:spPr/>
      <dgm:t>
        <a:bodyPr/>
        <a:lstStyle/>
        <a:p>
          <a:endParaRPr lang="en-US"/>
        </a:p>
      </dgm:t>
    </dgm:pt>
    <dgm:pt modelId="{199287F0-6E7D-4BE5-AA88-559C0C97B1C0}" type="sibTrans" cxnId="{EEC52F6D-D9EE-4D10-8A64-91BCB8103968}">
      <dgm:prSet/>
      <dgm:spPr/>
      <dgm:t>
        <a:bodyPr/>
        <a:lstStyle/>
        <a:p>
          <a:endParaRPr lang="en-US"/>
        </a:p>
      </dgm:t>
    </dgm:pt>
    <dgm:pt modelId="{097BDB2E-1E9D-4EF3-8AC1-C067002F993D}">
      <dgm:prSet/>
      <dgm:spPr/>
      <dgm:t>
        <a:bodyPr/>
        <a:lstStyle/>
        <a:p>
          <a:r>
            <a:rPr lang="en-US" b="0" i="0"/>
            <a:t>Fully </a:t>
          </a:r>
          <a:r>
            <a:rPr lang="en-US" b="0" i="0" u="sng"/>
            <a:t>managed service </a:t>
          </a:r>
          <a:r>
            <a:rPr lang="en-US" b="0" i="0"/>
            <a:t>providing scalability &amp; availability</a:t>
          </a:r>
          <a:endParaRPr lang="en-US"/>
        </a:p>
      </dgm:t>
    </dgm:pt>
    <dgm:pt modelId="{5A995808-9691-4AA8-8863-6EA12D322375}" type="parTrans" cxnId="{03E54E5F-7DE1-4702-999A-F62205CA977D}">
      <dgm:prSet/>
      <dgm:spPr/>
      <dgm:t>
        <a:bodyPr/>
        <a:lstStyle/>
        <a:p>
          <a:endParaRPr lang="en-US"/>
        </a:p>
      </dgm:t>
    </dgm:pt>
    <dgm:pt modelId="{9401BA47-D748-4B14-90BB-3EDBD6726D93}" type="sibTrans" cxnId="{03E54E5F-7DE1-4702-999A-F62205CA977D}">
      <dgm:prSet/>
      <dgm:spPr/>
      <dgm:t>
        <a:bodyPr/>
        <a:lstStyle/>
        <a:p>
          <a:endParaRPr lang="en-US"/>
        </a:p>
      </dgm:t>
    </dgm:pt>
    <dgm:pt modelId="{A58AB41B-1CFE-4CFB-998E-92AB1B52518C}">
      <dgm:prSet/>
      <dgm:spPr/>
      <dgm:t>
        <a:bodyPr/>
        <a:lstStyle/>
        <a:p>
          <a:r>
            <a:rPr lang="en-US" b="0" i="0"/>
            <a:t>Examples</a:t>
          </a:r>
          <a:endParaRPr lang="en-US"/>
        </a:p>
      </dgm:t>
    </dgm:pt>
    <dgm:pt modelId="{BC7BAAEA-FFC5-4E2B-B60E-68F693E3B214}" type="parTrans" cxnId="{25306824-43DE-4BAE-964D-88F72DB78A2F}">
      <dgm:prSet/>
      <dgm:spPr/>
      <dgm:t>
        <a:bodyPr/>
        <a:lstStyle/>
        <a:p>
          <a:endParaRPr lang="en-US"/>
        </a:p>
      </dgm:t>
    </dgm:pt>
    <dgm:pt modelId="{00162C82-7938-4892-A70E-C1BA214DB174}" type="sibTrans" cxnId="{25306824-43DE-4BAE-964D-88F72DB78A2F}">
      <dgm:prSet/>
      <dgm:spPr/>
      <dgm:t>
        <a:bodyPr/>
        <a:lstStyle/>
        <a:p>
          <a:endParaRPr lang="en-US"/>
        </a:p>
      </dgm:t>
    </dgm:pt>
    <dgm:pt modelId="{6BEE4048-D02A-490E-9ECB-EAC27988F695}">
      <dgm:prSet/>
      <dgm:spPr/>
      <dgm:t>
        <a:bodyPr/>
        <a:lstStyle/>
        <a:p>
          <a:r>
            <a:rPr lang="en-US" b="0" i="0"/>
            <a:t>Azure, AWS, GCP, Digital Ocean etc.</a:t>
          </a:r>
          <a:endParaRPr lang="en-US"/>
        </a:p>
      </dgm:t>
    </dgm:pt>
    <dgm:pt modelId="{1BF477B6-DE82-416E-B423-7389E8769027}" type="parTrans" cxnId="{A40E007A-25D7-4D66-9FC6-9D04DC035907}">
      <dgm:prSet/>
      <dgm:spPr/>
      <dgm:t>
        <a:bodyPr/>
        <a:lstStyle/>
        <a:p>
          <a:endParaRPr lang="en-US"/>
        </a:p>
      </dgm:t>
    </dgm:pt>
    <dgm:pt modelId="{7051F777-4755-4877-9312-7FF547896671}" type="sibTrans" cxnId="{A40E007A-25D7-4D66-9FC6-9D04DC035907}">
      <dgm:prSet/>
      <dgm:spPr/>
      <dgm:t>
        <a:bodyPr/>
        <a:lstStyle/>
        <a:p>
          <a:endParaRPr lang="en-US"/>
        </a:p>
      </dgm:t>
    </dgm:pt>
    <dgm:pt modelId="{B5156F2D-08DE-4B4A-96E0-8E4F82C9FB46}">
      <dgm:prSet/>
      <dgm:spPr/>
      <dgm:t>
        <a:bodyPr/>
        <a:lstStyle/>
        <a:p>
          <a:r>
            <a:rPr lang="en-US" b="0" i="0"/>
            <a:t>AppEngine, Heroku, AzureML, SageMaker, Dataiku</a:t>
          </a:r>
          <a:endParaRPr lang="en-US"/>
        </a:p>
      </dgm:t>
    </dgm:pt>
    <dgm:pt modelId="{986A7E0F-E1D0-43EC-A478-C379090B2722}" type="parTrans" cxnId="{11CA7364-3C79-4AC9-9D5A-2EA4FAB9CB1F}">
      <dgm:prSet/>
      <dgm:spPr/>
      <dgm:t>
        <a:bodyPr/>
        <a:lstStyle/>
        <a:p>
          <a:endParaRPr lang="en-US"/>
        </a:p>
      </dgm:t>
    </dgm:pt>
    <dgm:pt modelId="{E208E25C-3154-4A8A-8EC1-08F1F7FB47C1}" type="sibTrans" cxnId="{11CA7364-3C79-4AC9-9D5A-2EA4FAB9CB1F}">
      <dgm:prSet/>
      <dgm:spPr/>
      <dgm:t>
        <a:bodyPr/>
        <a:lstStyle/>
        <a:p>
          <a:endParaRPr lang="en-US"/>
        </a:p>
      </dgm:t>
    </dgm:pt>
    <dgm:pt modelId="{66E7664E-CD3C-4806-9127-E55FD2C54A35}">
      <dgm:prSet/>
      <dgm:spPr/>
      <dgm:t>
        <a:bodyPr/>
        <a:lstStyle/>
        <a:p>
          <a:r>
            <a:rPr lang="en-US" b="0" i="0" dirty="0"/>
            <a:t>Zoom, Dropbox, AzureML Studio, Stripe</a:t>
          </a:r>
          <a:endParaRPr lang="en-US" dirty="0"/>
        </a:p>
      </dgm:t>
    </dgm:pt>
    <dgm:pt modelId="{AA9CB770-D4F7-4356-ADD6-1C3E19292CA9}" type="parTrans" cxnId="{28FDA364-EF35-41E7-BFDC-E99E2FD4A8F1}">
      <dgm:prSet/>
      <dgm:spPr/>
      <dgm:t>
        <a:bodyPr/>
        <a:lstStyle/>
        <a:p>
          <a:endParaRPr lang="en-US"/>
        </a:p>
      </dgm:t>
    </dgm:pt>
    <dgm:pt modelId="{91ACE016-830B-4D67-9144-8F43557B19A5}" type="sibTrans" cxnId="{28FDA364-EF35-41E7-BFDC-E99E2FD4A8F1}">
      <dgm:prSet/>
      <dgm:spPr/>
    </dgm:pt>
    <dgm:pt modelId="{AA8BE342-66A5-4D37-B98D-4A605B001F2C}" type="pres">
      <dgm:prSet presAssocID="{B16D48AF-B9EB-45E7-AB3E-EA3970DD8B73}" presName="Name0" presStyleCnt="0">
        <dgm:presLayoutVars>
          <dgm:dir/>
          <dgm:animLvl val="lvl"/>
          <dgm:resizeHandles val="exact"/>
        </dgm:presLayoutVars>
      </dgm:prSet>
      <dgm:spPr/>
    </dgm:pt>
    <dgm:pt modelId="{DD2B48F9-7EFB-4C4E-8E86-CC949EB5F414}" type="pres">
      <dgm:prSet presAssocID="{C6131005-F88D-432A-B81F-07AA34856AE6}" presName="composite" presStyleCnt="0"/>
      <dgm:spPr/>
    </dgm:pt>
    <dgm:pt modelId="{7A66BC6C-88B6-4344-A5B2-C26A4B3C0DFE}" type="pres">
      <dgm:prSet presAssocID="{C6131005-F88D-432A-B81F-07AA34856A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706EE6-1E8E-47B1-B4DE-0C62F0F2F895}" type="pres">
      <dgm:prSet presAssocID="{C6131005-F88D-432A-B81F-07AA34856AE6}" presName="desTx" presStyleLbl="alignAccFollowNode1" presStyleIdx="0" presStyleCnt="3">
        <dgm:presLayoutVars>
          <dgm:bulletEnabled val="1"/>
        </dgm:presLayoutVars>
      </dgm:prSet>
      <dgm:spPr/>
    </dgm:pt>
    <dgm:pt modelId="{25C08853-ADE8-4181-B58F-5F240CE3E4DC}" type="pres">
      <dgm:prSet presAssocID="{ADBB8F36-C207-4A71-AE23-DD8A8B4F3991}" presName="space" presStyleCnt="0"/>
      <dgm:spPr/>
    </dgm:pt>
    <dgm:pt modelId="{D6B8092E-31D7-4C31-AE0A-0C5211847088}" type="pres">
      <dgm:prSet presAssocID="{4CB88FAF-D3E6-4BCA-85B8-B530EC7E0891}" presName="composite" presStyleCnt="0"/>
      <dgm:spPr/>
    </dgm:pt>
    <dgm:pt modelId="{4049FBBA-8785-4AD1-AC02-18E0E962F730}" type="pres">
      <dgm:prSet presAssocID="{4CB88FAF-D3E6-4BCA-85B8-B530EC7E089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3B79793-77C9-4ADD-90D1-A1E609860E77}" type="pres">
      <dgm:prSet presAssocID="{4CB88FAF-D3E6-4BCA-85B8-B530EC7E0891}" presName="desTx" presStyleLbl="alignAccFollowNode1" presStyleIdx="1" presStyleCnt="3">
        <dgm:presLayoutVars>
          <dgm:bulletEnabled val="1"/>
        </dgm:presLayoutVars>
      </dgm:prSet>
      <dgm:spPr/>
    </dgm:pt>
    <dgm:pt modelId="{BA5BBBAB-EACD-4C15-9448-65B67662CDA3}" type="pres">
      <dgm:prSet presAssocID="{BB07486E-AF81-4C4A-BB4A-A7AAD0DC04EB}" presName="space" presStyleCnt="0"/>
      <dgm:spPr/>
    </dgm:pt>
    <dgm:pt modelId="{DC6903B3-1B52-47A3-BDB5-151B9C26F408}" type="pres">
      <dgm:prSet presAssocID="{FAD10ADA-71B8-4BC6-89AD-E2E98B508B67}" presName="composite" presStyleCnt="0"/>
      <dgm:spPr/>
    </dgm:pt>
    <dgm:pt modelId="{1319C9AC-D2F5-405B-8BE4-CACA21A205E6}" type="pres">
      <dgm:prSet presAssocID="{FAD10ADA-71B8-4BC6-89AD-E2E98B508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050083-FEDE-48C1-8EF3-A436C0BFA4F5}" type="pres">
      <dgm:prSet presAssocID="{FAD10ADA-71B8-4BC6-89AD-E2E98B508B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83E9604-930D-4DFA-BE05-FF86B1A248CF}" type="presOf" srcId="{B5156F2D-08DE-4B4A-96E0-8E4F82C9FB46}" destId="{03B79793-77C9-4ADD-90D1-A1E609860E77}" srcOrd="0" destOrd="2" presId="urn:microsoft.com/office/officeart/2005/8/layout/hList1"/>
    <dgm:cxn modelId="{25306824-43DE-4BAE-964D-88F72DB78A2F}" srcId="{FAD10ADA-71B8-4BC6-89AD-E2E98B508B67}" destId="{A58AB41B-1CFE-4CFB-998E-92AB1B52518C}" srcOrd="2" destOrd="0" parTransId="{BC7BAAEA-FFC5-4E2B-B60E-68F693E3B214}" sibTransId="{00162C82-7938-4892-A70E-C1BA214DB174}"/>
    <dgm:cxn modelId="{408B8725-4360-46FF-81C5-48FC06A48D46}" srcId="{4CB88FAF-D3E6-4BCA-85B8-B530EC7E0891}" destId="{11430621-2813-43DC-AE52-7BDCC9F9896B}" srcOrd="0" destOrd="0" parTransId="{05525B54-D0CE-4CA0-A156-894F62F77EF4}" sibTransId="{E87D9179-AA2A-4668-8E1A-B54DC2435A79}"/>
    <dgm:cxn modelId="{7E19932D-4169-4732-874B-7CE8DBDF0159}" type="presOf" srcId="{097BDB2E-1E9D-4EF3-8AC1-C067002F993D}" destId="{E3050083-FEDE-48C1-8EF3-A436C0BFA4F5}" srcOrd="0" destOrd="1" presId="urn:microsoft.com/office/officeart/2005/8/layout/hList1"/>
    <dgm:cxn modelId="{ACD1F731-D9FC-451C-8E46-326DB7D97CA3}" srcId="{C6131005-F88D-432A-B81F-07AA34856AE6}" destId="{3645B5AF-8B5D-4C1A-B3AE-9A1C532088E5}" srcOrd="0" destOrd="0" parTransId="{5A28F2B9-ABA0-4181-B37E-C65D4066052A}" sibTransId="{6C22F516-3615-42D0-A2E1-A90AB68E158B}"/>
    <dgm:cxn modelId="{9E9D2B37-C54B-4643-A44B-697CB62118EF}" type="presOf" srcId="{FAD10ADA-71B8-4BC6-89AD-E2E98B508B67}" destId="{1319C9AC-D2F5-405B-8BE4-CACA21A205E6}" srcOrd="0" destOrd="0" presId="urn:microsoft.com/office/officeart/2005/8/layout/hList1"/>
    <dgm:cxn modelId="{60D7F73E-5221-4D49-BDF2-370B8B8E7A04}" type="presOf" srcId="{66E7664E-CD3C-4806-9127-E55FD2C54A35}" destId="{E3050083-FEDE-48C1-8EF3-A436C0BFA4F5}" srcOrd="0" destOrd="3" presId="urn:microsoft.com/office/officeart/2005/8/layout/hList1"/>
    <dgm:cxn modelId="{03E54E5F-7DE1-4702-999A-F62205CA977D}" srcId="{FAD10ADA-71B8-4BC6-89AD-E2E98B508B67}" destId="{097BDB2E-1E9D-4EF3-8AC1-C067002F993D}" srcOrd="1" destOrd="0" parTransId="{5A995808-9691-4AA8-8863-6EA12D322375}" sibTransId="{9401BA47-D748-4B14-90BB-3EDBD6726D93}"/>
    <dgm:cxn modelId="{11CA7364-3C79-4AC9-9D5A-2EA4FAB9CB1F}" srcId="{D39E4DB2-695A-4502-9890-09B476F0EE14}" destId="{B5156F2D-08DE-4B4A-96E0-8E4F82C9FB46}" srcOrd="0" destOrd="0" parTransId="{986A7E0F-E1D0-43EC-A478-C379090B2722}" sibTransId="{E208E25C-3154-4A8A-8EC1-08F1F7FB47C1}"/>
    <dgm:cxn modelId="{28FDA364-EF35-41E7-BFDC-E99E2FD4A8F1}" srcId="{A58AB41B-1CFE-4CFB-998E-92AB1B52518C}" destId="{66E7664E-CD3C-4806-9127-E55FD2C54A35}" srcOrd="0" destOrd="0" parTransId="{AA9CB770-D4F7-4356-ADD6-1C3E19292CA9}" sibTransId="{91ACE016-830B-4D67-9144-8F43557B19A5}"/>
    <dgm:cxn modelId="{02B51D45-35D2-4AB5-A5B1-55F02E34133E}" type="presOf" srcId="{686A730F-F20A-4F6C-96A8-602916162685}" destId="{4F706EE6-1E8E-47B1-B4DE-0C62F0F2F895}" srcOrd="0" destOrd="1" presId="urn:microsoft.com/office/officeart/2005/8/layout/hList1"/>
    <dgm:cxn modelId="{9EEC0266-BAAF-416B-AFA7-A195CE6657B9}" type="presOf" srcId="{6BEE4048-D02A-490E-9ECB-EAC27988F695}" destId="{4F706EE6-1E8E-47B1-B4DE-0C62F0F2F895}" srcOrd="0" destOrd="2" presId="urn:microsoft.com/office/officeart/2005/8/layout/hList1"/>
    <dgm:cxn modelId="{E704CE69-9BBC-489E-ACBF-247E579327BD}" srcId="{B16D48AF-B9EB-45E7-AB3E-EA3970DD8B73}" destId="{4CB88FAF-D3E6-4BCA-85B8-B530EC7E0891}" srcOrd="1" destOrd="0" parTransId="{64530F5A-BDDC-40B0-A3DC-870275ECC11E}" sibTransId="{BB07486E-AF81-4C4A-BB4A-A7AAD0DC04EB}"/>
    <dgm:cxn modelId="{EEC52F6D-D9EE-4D10-8A64-91BCB8103968}" srcId="{FAD10ADA-71B8-4BC6-89AD-E2E98B508B67}" destId="{D2B915A8-A8A7-4396-81F7-3E4047B7BEC3}" srcOrd="0" destOrd="0" parTransId="{2090F291-1E78-47D0-992A-B4ED363FA4DB}" sibTransId="{199287F0-6E7D-4BE5-AA88-559C0C97B1C0}"/>
    <dgm:cxn modelId="{91C99956-298D-43B7-9180-475660E2AF26}" srcId="{B16D48AF-B9EB-45E7-AB3E-EA3970DD8B73}" destId="{C6131005-F88D-432A-B81F-07AA34856AE6}" srcOrd="0" destOrd="0" parTransId="{13776FBA-DA16-4695-A6B1-C08B15C8CD74}" sibTransId="{ADBB8F36-C207-4A71-AE23-DD8A8B4F3991}"/>
    <dgm:cxn modelId="{ED28F477-A5B8-4E15-A461-A2E97C2A09C5}" srcId="{B16D48AF-B9EB-45E7-AB3E-EA3970DD8B73}" destId="{FAD10ADA-71B8-4BC6-89AD-E2E98B508B67}" srcOrd="2" destOrd="0" parTransId="{5A6B1DE7-96C7-4BC1-A50C-794EA1383C3C}" sibTransId="{AD6E7462-9526-4CE6-A41E-F30F7FB1F467}"/>
    <dgm:cxn modelId="{A40E007A-25D7-4D66-9FC6-9D04DC035907}" srcId="{686A730F-F20A-4F6C-96A8-602916162685}" destId="{6BEE4048-D02A-490E-9ECB-EAC27988F695}" srcOrd="0" destOrd="0" parTransId="{1BF477B6-DE82-416E-B423-7389E8769027}" sibTransId="{7051F777-4755-4877-9312-7FF547896671}"/>
    <dgm:cxn modelId="{AC07A27B-19ED-4963-8AB4-11FD999F3066}" type="presOf" srcId="{C6131005-F88D-432A-B81F-07AA34856AE6}" destId="{7A66BC6C-88B6-4344-A5B2-C26A4B3C0DFE}" srcOrd="0" destOrd="0" presId="urn:microsoft.com/office/officeart/2005/8/layout/hList1"/>
    <dgm:cxn modelId="{7FFE2392-DCAE-4EE4-832F-7AE2C56105BA}" type="presOf" srcId="{A58AB41B-1CFE-4CFB-998E-92AB1B52518C}" destId="{E3050083-FEDE-48C1-8EF3-A436C0BFA4F5}" srcOrd="0" destOrd="2" presId="urn:microsoft.com/office/officeart/2005/8/layout/hList1"/>
    <dgm:cxn modelId="{6F7100A8-422C-4DAE-AA84-232B129F7BA2}" type="presOf" srcId="{B16D48AF-B9EB-45E7-AB3E-EA3970DD8B73}" destId="{AA8BE342-66A5-4D37-B98D-4A605B001F2C}" srcOrd="0" destOrd="0" presId="urn:microsoft.com/office/officeart/2005/8/layout/hList1"/>
    <dgm:cxn modelId="{581A83A9-1DFA-4FA1-9FF2-C1997053986E}" type="presOf" srcId="{4CB88FAF-D3E6-4BCA-85B8-B530EC7E0891}" destId="{4049FBBA-8785-4AD1-AC02-18E0E962F730}" srcOrd="0" destOrd="0" presId="urn:microsoft.com/office/officeart/2005/8/layout/hList1"/>
    <dgm:cxn modelId="{1CB03CAF-9F28-4F6C-B3B4-4B36E57A0036}" type="presOf" srcId="{D39E4DB2-695A-4502-9890-09B476F0EE14}" destId="{03B79793-77C9-4ADD-90D1-A1E609860E77}" srcOrd="0" destOrd="1" presId="urn:microsoft.com/office/officeart/2005/8/layout/hList1"/>
    <dgm:cxn modelId="{50670DB9-F4CE-4FAF-A9AB-15B1C93E34D7}" type="presOf" srcId="{11430621-2813-43DC-AE52-7BDCC9F9896B}" destId="{03B79793-77C9-4ADD-90D1-A1E609860E77}" srcOrd="0" destOrd="0" presId="urn:microsoft.com/office/officeart/2005/8/layout/hList1"/>
    <dgm:cxn modelId="{BB0B59BA-07AF-4731-AFDB-CD8888538A19}" type="presOf" srcId="{D2B915A8-A8A7-4396-81F7-3E4047B7BEC3}" destId="{E3050083-FEDE-48C1-8EF3-A436C0BFA4F5}" srcOrd="0" destOrd="0" presId="urn:microsoft.com/office/officeart/2005/8/layout/hList1"/>
    <dgm:cxn modelId="{950863C5-CBBA-4162-AF0A-410509BBE3B1}" srcId="{4CB88FAF-D3E6-4BCA-85B8-B530EC7E0891}" destId="{D39E4DB2-695A-4502-9890-09B476F0EE14}" srcOrd="1" destOrd="0" parTransId="{69E3D62D-0C3F-4A55-A964-0B543AFB4E70}" sibTransId="{47460027-EDC4-45E9-9DFB-6D147D18AF75}"/>
    <dgm:cxn modelId="{D06182CD-C857-4C91-B5C3-BAA1ABA8D171}" srcId="{C6131005-F88D-432A-B81F-07AA34856AE6}" destId="{686A730F-F20A-4F6C-96A8-602916162685}" srcOrd="1" destOrd="0" parTransId="{1E394C5A-674D-4686-89A6-85B2409593B0}" sibTransId="{7C54A39A-FDCF-4A43-A3D5-9E5525BB050B}"/>
    <dgm:cxn modelId="{33FD63D4-CDD3-4B32-9E85-AFB79788D5F9}" type="presOf" srcId="{3645B5AF-8B5D-4C1A-B3AE-9A1C532088E5}" destId="{4F706EE6-1E8E-47B1-B4DE-0C62F0F2F895}" srcOrd="0" destOrd="0" presId="urn:microsoft.com/office/officeart/2005/8/layout/hList1"/>
    <dgm:cxn modelId="{4F1F0F09-16BA-4353-ACC6-D2C5753A14FA}" type="presParOf" srcId="{AA8BE342-66A5-4D37-B98D-4A605B001F2C}" destId="{DD2B48F9-7EFB-4C4E-8E86-CC949EB5F414}" srcOrd="0" destOrd="0" presId="urn:microsoft.com/office/officeart/2005/8/layout/hList1"/>
    <dgm:cxn modelId="{838DDBC6-6C13-4D86-B321-DF04FD1A8C25}" type="presParOf" srcId="{DD2B48F9-7EFB-4C4E-8E86-CC949EB5F414}" destId="{7A66BC6C-88B6-4344-A5B2-C26A4B3C0DFE}" srcOrd="0" destOrd="0" presId="urn:microsoft.com/office/officeart/2005/8/layout/hList1"/>
    <dgm:cxn modelId="{7982AB76-B5EB-4E9E-9C78-EAD335876A93}" type="presParOf" srcId="{DD2B48F9-7EFB-4C4E-8E86-CC949EB5F414}" destId="{4F706EE6-1E8E-47B1-B4DE-0C62F0F2F895}" srcOrd="1" destOrd="0" presId="urn:microsoft.com/office/officeart/2005/8/layout/hList1"/>
    <dgm:cxn modelId="{C1DD30E5-EA25-4997-91AF-94650223EAC4}" type="presParOf" srcId="{AA8BE342-66A5-4D37-B98D-4A605B001F2C}" destId="{25C08853-ADE8-4181-B58F-5F240CE3E4DC}" srcOrd="1" destOrd="0" presId="urn:microsoft.com/office/officeart/2005/8/layout/hList1"/>
    <dgm:cxn modelId="{2A2F6792-F767-498F-A27B-8C522FCF568C}" type="presParOf" srcId="{AA8BE342-66A5-4D37-B98D-4A605B001F2C}" destId="{D6B8092E-31D7-4C31-AE0A-0C5211847088}" srcOrd="2" destOrd="0" presId="urn:microsoft.com/office/officeart/2005/8/layout/hList1"/>
    <dgm:cxn modelId="{AA7D277C-081A-4B1E-A803-958479699A7C}" type="presParOf" srcId="{D6B8092E-31D7-4C31-AE0A-0C5211847088}" destId="{4049FBBA-8785-4AD1-AC02-18E0E962F730}" srcOrd="0" destOrd="0" presId="urn:microsoft.com/office/officeart/2005/8/layout/hList1"/>
    <dgm:cxn modelId="{0CFF0667-C059-4AB6-A693-6095910E2782}" type="presParOf" srcId="{D6B8092E-31D7-4C31-AE0A-0C5211847088}" destId="{03B79793-77C9-4ADD-90D1-A1E609860E77}" srcOrd="1" destOrd="0" presId="urn:microsoft.com/office/officeart/2005/8/layout/hList1"/>
    <dgm:cxn modelId="{359CC53F-44F6-4BE1-A7A5-9A46953464B2}" type="presParOf" srcId="{AA8BE342-66A5-4D37-B98D-4A605B001F2C}" destId="{BA5BBBAB-EACD-4C15-9448-65B67662CDA3}" srcOrd="3" destOrd="0" presId="urn:microsoft.com/office/officeart/2005/8/layout/hList1"/>
    <dgm:cxn modelId="{0992389E-1DCC-4D7F-9DB5-8A2FDE7DDE1E}" type="presParOf" srcId="{AA8BE342-66A5-4D37-B98D-4A605B001F2C}" destId="{DC6903B3-1B52-47A3-BDB5-151B9C26F408}" srcOrd="4" destOrd="0" presId="urn:microsoft.com/office/officeart/2005/8/layout/hList1"/>
    <dgm:cxn modelId="{B41383FA-CCCB-4863-9BBD-DC1A0F8B1D58}" type="presParOf" srcId="{DC6903B3-1B52-47A3-BDB5-151B9C26F408}" destId="{1319C9AC-D2F5-405B-8BE4-CACA21A205E6}" srcOrd="0" destOrd="0" presId="urn:microsoft.com/office/officeart/2005/8/layout/hList1"/>
    <dgm:cxn modelId="{1ED8633C-B1EB-471D-8AEC-B5BBFFD22E55}" type="presParOf" srcId="{DC6903B3-1B52-47A3-BDB5-151B9C26F408}" destId="{E3050083-FEDE-48C1-8EF3-A436C0BFA4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6BC6C-88B6-4344-A5B2-C26A4B3C0DFE}">
      <dsp:nvSpPr>
        <dsp:cNvPr id="0" name=""/>
        <dsp:cNvSpPr/>
      </dsp:nvSpPr>
      <dsp:spPr>
        <a:xfrm>
          <a:off x="3549" y="45596"/>
          <a:ext cx="3460741" cy="90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IaaS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(Infrastructure as a service)</a:t>
          </a:r>
          <a:endParaRPr lang="en-US" sz="2000" kern="1200" dirty="0"/>
        </a:p>
      </dsp:txBody>
      <dsp:txXfrm>
        <a:off x="3549" y="45596"/>
        <a:ext cx="3460741" cy="907674"/>
      </dsp:txXfrm>
    </dsp:sp>
    <dsp:sp modelId="{4F706EE6-1E8E-47B1-B4DE-0C62F0F2F895}">
      <dsp:nvSpPr>
        <dsp:cNvPr id="0" name=""/>
        <dsp:cNvSpPr/>
      </dsp:nvSpPr>
      <dsp:spPr>
        <a:xfrm>
          <a:off x="3549" y="953270"/>
          <a:ext cx="3460741" cy="4293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Provides </a:t>
          </a:r>
          <a:r>
            <a:rPr lang="en-US" sz="2600" b="0" i="0" u="sng" kern="1200"/>
            <a:t>self managed </a:t>
          </a:r>
          <a:r>
            <a:rPr lang="en-US" sz="2600" b="0" i="0" kern="1200"/>
            <a:t>infrastructure as a service (compute, storage, networking). 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Examples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Azure, AWS, GCP, Digital Ocean etc.</a:t>
          </a:r>
          <a:endParaRPr lang="en-US" sz="2600" kern="1200"/>
        </a:p>
      </dsp:txBody>
      <dsp:txXfrm>
        <a:off x="3549" y="953270"/>
        <a:ext cx="3460741" cy="4293351"/>
      </dsp:txXfrm>
    </dsp:sp>
    <dsp:sp modelId="{4049FBBA-8785-4AD1-AC02-18E0E962F730}">
      <dsp:nvSpPr>
        <dsp:cNvPr id="0" name=""/>
        <dsp:cNvSpPr/>
      </dsp:nvSpPr>
      <dsp:spPr>
        <a:xfrm>
          <a:off x="3948794" y="45596"/>
          <a:ext cx="3460741" cy="90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PaaS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(Platform as a service)</a:t>
          </a:r>
          <a:endParaRPr lang="en-US" sz="2000" kern="1200" dirty="0"/>
        </a:p>
      </dsp:txBody>
      <dsp:txXfrm>
        <a:off x="3948794" y="45596"/>
        <a:ext cx="3460741" cy="907674"/>
      </dsp:txXfrm>
    </dsp:sp>
    <dsp:sp modelId="{03B79793-77C9-4ADD-90D1-A1E609860E77}">
      <dsp:nvSpPr>
        <dsp:cNvPr id="0" name=""/>
        <dsp:cNvSpPr/>
      </dsp:nvSpPr>
      <dsp:spPr>
        <a:xfrm>
          <a:off x="3948794" y="953270"/>
          <a:ext cx="3460741" cy="4293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Provides </a:t>
          </a:r>
          <a:r>
            <a:rPr lang="en-US" sz="2600" b="0" i="0" u="sng" kern="1200"/>
            <a:t>managed services </a:t>
          </a:r>
          <a:r>
            <a:rPr lang="en-US" sz="2600" b="0" i="0" kern="1200"/>
            <a:t>that can be used to build SaaS solutions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Examples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AppEngine, Heroku, AzureML, SageMaker, Dataiku</a:t>
          </a:r>
          <a:endParaRPr lang="en-US" sz="2600" kern="1200"/>
        </a:p>
      </dsp:txBody>
      <dsp:txXfrm>
        <a:off x="3948794" y="953270"/>
        <a:ext cx="3460741" cy="4293351"/>
      </dsp:txXfrm>
    </dsp:sp>
    <dsp:sp modelId="{1319C9AC-D2F5-405B-8BE4-CACA21A205E6}">
      <dsp:nvSpPr>
        <dsp:cNvPr id="0" name=""/>
        <dsp:cNvSpPr/>
      </dsp:nvSpPr>
      <dsp:spPr>
        <a:xfrm>
          <a:off x="7894040" y="45596"/>
          <a:ext cx="3460741" cy="90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SaaS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(Software as a service)</a:t>
          </a:r>
          <a:endParaRPr lang="en-US" sz="2000" kern="1200" dirty="0"/>
        </a:p>
      </dsp:txBody>
      <dsp:txXfrm>
        <a:off x="7894040" y="45596"/>
        <a:ext cx="3460741" cy="907674"/>
      </dsp:txXfrm>
    </dsp:sp>
    <dsp:sp modelId="{E3050083-FEDE-48C1-8EF3-A436C0BFA4F5}">
      <dsp:nvSpPr>
        <dsp:cNvPr id="0" name=""/>
        <dsp:cNvSpPr/>
      </dsp:nvSpPr>
      <dsp:spPr>
        <a:xfrm>
          <a:off x="7894040" y="953270"/>
          <a:ext cx="3460741" cy="4293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Delivers full applications on the cloud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Fully </a:t>
          </a:r>
          <a:r>
            <a:rPr lang="en-US" sz="2600" b="0" i="0" u="sng" kern="1200"/>
            <a:t>managed service </a:t>
          </a:r>
          <a:r>
            <a:rPr lang="en-US" sz="2600" b="0" i="0" kern="1200"/>
            <a:t>providing scalability &amp; availability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Examples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dirty="0"/>
            <a:t>Zoom, Dropbox, AzureML Studio, Stripe</a:t>
          </a:r>
          <a:endParaRPr lang="en-US" sz="2600" kern="1200" dirty="0"/>
        </a:p>
      </dsp:txBody>
      <dsp:txXfrm>
        <a:off x="7894040" y="953270"/>
        <a:ext cx="3460741" cy="4293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4607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Char char="•"/>
              <a:defRPr sz="882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333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4d53e15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3" name="Google Shape;4463;g4d53e15c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464" name="Google Shape;4464;g4d53e15ce2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4d53e15c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2014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466" name="Google Shape;4466;g4d53e15ce2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1/8/2019 7:01 PM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4d53e15c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4d68acf8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r>
              <a:rPr lang="en-US" dirty="0"/>
              <a:t>What do we mean with the team AML Service?</a:t>
            </a:r>
          </a:p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4773" name="Google Shape;4773;g4d68acf8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26FDB-8689-4BD0-B28F-BCE516327AB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3/30/2021 5:10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31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7C52F-FC69-44A2-8C3B-C2B7C30740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3/30/2021 5:10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85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0814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4d68acf8fe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4" name="Google Shape;6324;g4d68acf8fe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empowers you to bring AI to everyone with an end-to-end, scalable, trusted platform.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Boost your data science productivity 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Python pip-installable extensions for Azure Machine Learning that enable data scientists to build and deploy machine learning and deep learning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Now available for Computer Vision, Text Analytics and Time-Series Forecasting.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Increase your rate of experimentation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Rapidly prototype on your desktop, then easily scale up on virtual machines or scale out using Spark clusters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Proactively manage model performance, identify the best model, and promote it using data-driven insights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Collaborate and share solutions using popular Git repositories.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Deploy and manage your models everywhere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Use Docker containers to deploy models into production faster in the cloud, on-premises, or at the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Promote your best performing models into production and retrain them when their performance degrades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are built with your needs in mind, providing: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GPU-enabled virtual machines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Low-latency predictions at scale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Integration with popular Python IDEs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Role-based access controls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Model versioning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Automated model retraining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(Optional: other services)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Workbench integrates with ONNX models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Work with your ONNX models from Visual Studio Code Tools for AI.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Build deep learning models and call services straight from your favorite IDE easier with Azure Machine Learning services built right in. </a:t>
            </a:r>
            <a:endParaRPr dirty="0"/>
          </a:p>
          <a:p>
            <a:pPr marL="609600" lvl="1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Create a seamless developer experience across desktop, cloud, or at the edge.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AI Toolkit for Azure IoT Edge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MMLSpark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is an open-source Spark package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that enables you to quickly create powerful, highly-scalable predictive and analytical models for large image and text datasets by using deep learning and data science tools for Apache Spark.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Azure Machine Learning Services seamlessly integrates with the rest of the Azure portfolio.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&lt;Transition&gt;: Azure Machine Learning Services allows you to deploy models to many different production environments.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5" name="Google Shape;6325;g4d68acf8fe_0_589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" name="Google Shape;6318;g4d68acf8fe_0_6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19" name="Google Shape;6319;g4d68acf8fe_0_6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4" name="Google Shape;64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the config based on params used in Databricks notebook.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/>
              <a:t>Then upload config in tutorials folder.</a:t>
            </a:r>
            <a:endParaRPr/>
          </a:p>
        </p:txBody>
      </p:sp>
      <p:sp>
        <p:nvSpPr>
          <p:cNvPr id="6475" name="Google Shape;6475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31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477" name="Google Shape;6477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6478" name="Google Shape;6478;p3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g4d53e15ce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84" name="Google Shape;6484;g4d53e15ce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4d68acf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4d68acf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2" name="Google Shape;4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between prebuilt and custom ai.</a:t>
            </a:r>
            <a:endParaRPr dirty="0"/>
          </a:p>
        </p:txBody>
      </p:sp>
      <p:sp>
        <p:nvSpPr>
          <p:cNvPr id="4643" name="Google Shape;4643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4644" name="Google Shape;4644;p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645" name="Google Shape;4645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6" name="Google Shape;4646;p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4017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980" name="Google Shape;49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5" name="Google Shape;4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15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988" name="Google Shape;4988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1/10/2019 10:05 PM</a:t>
            </a:r>
            <a:endParaRPr/>
          </a:p>
        </p:txBody>
      </p:sp>
      <p:sp>
        <p:nvSpPr>
          <p:cNvPr id="4989" name="Google Shape;4989;p1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jp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Redmond 2014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3"/>
              </a:spcBef>
              <a:spcAft>
                <a:spcPts val="0"/>
              </a:spcAft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01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38D2D-1DAD-4635-91A4-FF50E1209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2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B53BF-E558-4E46-A0BB-087AC6D6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20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425DAE-615C-43B0-B402-C4EAEA056288}"/>
              </a:ext>
            </a:extLst>
          </p:cNvPr>
          <p:cNvSpPr/>
          <p:nvPr userDrawn="1"/>
        </p:nvSpPr>
        <p:spPr bwMode="auto">
          <a:xfrm>
            <a:off x="200025" y="2609850"/>
            <a:ext cx="9772650" cy="3390900"/>
          </a:xfrm>
          <a:prstGeom prst="rect">
            <a:avLst/>
          </a:prstGeom>
          <a:solidFill>
            <a:schemeClr val="accent3">
              <a:lumMod val="75000"/>
              <a:alpha val="5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9144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tx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11894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427309809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01788"/>
            <a:ext cx="5681091" cy="12089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11350666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CA88A-AF8C-4F1F-AC97-D9271C569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1601788"/>
            <a:ext cx="4252912" cy="332399"/>
          </a:xfrm>
        </p:spPr>
        <p:txBody>
          <a:bodyPr lIns="146304"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2503783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01788"/>
            <a:ext cx="5681091" cy="12089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800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11350666" cy="739343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9B7BD6-AEB0-414B-803A-D694DC93C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441226250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02551"/>
            <a:ext cx="7586360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7588860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26C7-7042-4BA3-8CEC-E87FE515C1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7586360" cy="829458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488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spcAft>
                <a:spcPts val="1274"/>
              </a:spcAft>
              <a:buNone/>
              <a:defRPr sz="1200" spc="20" baseline="0">
                <a:solidFill>
                  <a:schemeClr val="tx1"/>
                </a:solidFill>
                <a:latin typeface="+mj-lt"/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24pt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12PT</a:t>
            </a:r>
          </a:p>
        </p:txBody>
      </p:sp>
    </p:spTree>
    <p:extLst>
      <p:ext uri="{BB962C8B-B14F-4D97-AF65-F5344CB8AC3E}">
        <p14:creationId xmlns:p14="http://schemas.microsoft.com/office/powerpoint/2010/main" val="290817921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2277964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8016874" y="1028702"/>
            <a:ext cx="438785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2428874" y="-1612899"/>
            <a:ext cx="4387851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138044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0320529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80706446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883537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153853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0216141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4598140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6905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035" y="3429000"/>
            <a:ext cx="9152965" cy="2029939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lnSpc>
                <a:spcPct val="90000"/>
              </a:lnSpc>
              <a:defRPr lang="en-US" sz="4000" spc="3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467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47174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322827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527888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35304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7623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3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43" name="Google Shape;243;p43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44" name="Google Shape;244;p43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43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43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43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43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43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43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60" name="Google Shape;260;p43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43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62" name="Google Shape;262;p43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43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43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66" name="Google Shape;266;p43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43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43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D83B0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Sub | Title">
  <p:cSld name="Top Sub |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269240" y="-541796"/>
            <a:ext cx="11656060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None/>
              <a:defRPr sz="1200" b="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">
  <p:cSld name="Title - Square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6"/>
          <p:cNvGrpSpPr/>
          <p:nvPr/>
        </p:nvGrpSpPr>
        <p:grpSpPr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46"/>
              <p:cNvSpPr/>
              <p:nvPr/>
            </p:nvSpPr>
            <p:spPr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46"/>
              <p:cNvSpPr/>
              <p:nvPr/>
            </p:nvSpPr>
            <p:spPr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46"/>
              <p:cNvSpPr/>
              <p:nvPr/>
            </p:nvSpPr>
            <p:spPr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46"/>
              <p:cNvSpPr/>
              <p:nvPr/>
            </p:nvSpPr>
            <p:spPr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3" name="Google Shape;283;p46"/>
              <p:cNvSpPr/>
              <p:nvPr/>
            </p:nvSpPr>
            <p:spPr>
              <a:xfrm>
                <a:off x="8513545" y="6444311"/>
                <a:ext cx="1467248" cy="400530"/>
              </a:xfrm>
              <a:custGeom>
                <a:avLst/>
                <a:gdLst/>
                <a:ahLst/>
                <a:cxnLst/>
                <a:rect l="l" t="t" r="r" b="b"/>
                <a:pathLst>
                  <a:path w="1709737" h="466725" extrusionOk="0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46"/>
              <p:cNvSpPr/>
              <p:nvPr/>
            </p:nvSpPr>
            <p:spPr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46"/>
              <p:cNvSpPr/>
              <p:nvPr/>
            </p:nvSpPr>
            <p:spPr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46"/>
              <p:cNvSpPr/>
              <p:nvPr/>
            </p:nvSpPr>
            <p:spPr>
              <a:xfrm>
                <a:off x="9247573" y="3753404"/>
                <a:ext cx="2200463" cy="2147333"/>
              </a:xfrm>
              <a:custGeom>
                <a:avLst/>
                <a:gdLst/>
                <a:ahLst/>
                <a:cxnLst/>
                <a:rect l="l" t="t" r="r" b="b"/>
                <a:pathLst>
                  <a:path w="2564131" h="2502221" extrusionOk="0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46"/>
              <p:cNvSpPr/>
              <p:nvPr/>
            </p:nvSpPr>
            <p:spPr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46"/>
              <p:cNvSpPr/>
              <p:nvPr/>
            </p:nvSpPr>
            <p:spPr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1" name="Google Shape;291;p46"/>
              <p:cNvSpPr/>
              <p:nvPr/>
            </p:nvSpPr>
            <p:spPr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46"/>
              <p:cNvSpPr/>
              <p:nvPr/>
            </p:nvSpPr>
            <p:spPr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46"/>
              <p:cNvSpPr/>
              <p:nvPr/>
            </p:nvSpPr>
            <p:spPr>
              <a:xfrm>
                <a:off x="11451715" y="2809296"/>
                <a:ext cx="734033" cy="1745983"/>
              </a:xfrm>
              <a:custGeom>
                <a:avLst/>
                <a:gdLst/>
                <a:ahLst/>
                <a:cxnLst/>
                <a:rect l="l" t="t" r="r" b="b"/>
                <a:pathLst>
                  <a:path w="855346" h="2034540" extrusionOk="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94" name="Google Shape;294;p46"/>
              <p:cNvCxnSpPr/>
              <p:nvPr/>
            </p:nvCxnSpPr>
            <p:spPr>
              <a:xfrm>
                <a:off x="9981203" y="5098858"/>
                <a:ext cx="733213" cy="40053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46"/>
            <p:cNvGrpSpPr/>
            <p:nvPr/>
          </p:nvGrpSpPr>
          <p:grpSpPr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296" name="Google Shape;296;p46"/>
              <p:cNvSpPr/>
              <p:nvPr/>
            </p:nvSpPr>
            <p:spPr>
              <a:xfrm>
                <a:off x="7550108" y="-9139"/>
                <a:ext cx="59160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1604" h="774738" extrusionOk="0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46"/>
              <p:cNvSpPr/>
              <p:nvPr/>
            </p:nvSpPr>
            <p:spPr>
              <a:xfrm>
                <a:off x="8141712" y="-9139"/>
                <a:ext cx="590944" cy="774738"/>
              </a:xfrm>
              <a:custGeom>
                <a:avLst/>
                <a:gdLst/>
                <a:ahLst/>
                <a:cxnLst/>
                <a:rect l="l" t="t" r="r" b="b"/>
                <a:pathLst>
                  <a:path w="590944" h="774738" extrusionOk="0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942975" extrusionOk="0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581150" extrusionOk="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46"/>
              <p:cNvSpPr/>
              <p:nvPr/>
            </p:nvSpPr>
            <p:spPr>
              <a:xfrm>
                <a:off x="6260506" y="6577107"/>
                <a:ext cx="1050305" cy="287297"/>
              </a:xfrm>
              <a:custGeom>
                <a:avLst/>
                <a:gdLst/>
                <a:ahLst/>
                <a:cxnLst/>
                <a:rect l="l" t="t" r="r" b="b"/>
                <a:pathLst>
                  <a:path w="1709736" h="467676" extrusionOk="0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50" cap="flat" cmpd="sng">
                <a:solidFill>
                  <a:srgbClr val="BDBDB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65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03" name="Google Shape;303;p46"/>
          <p:cNvSpPr>
            <a:spLocks noGrp="1"/>
          </p:cNvSpPr>
          <p:nvPr>
            <p:ph type="pic" idx="2"/>
          </p:nvPr>
        </p:nvSpPr>
        <p:spPr>
          <a:xfrm>
            <a:off x="5016500" y="292100"/>
            <a:ext cx="6881813" cy="62722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  <a:effectLst>
            <a:outerShdw blurRad="508000" dist="63500" dir="2700000" sx="101000" sy="101000" algn="tl" rotWithShape="0">
              <a:srgbClr val="000000">
                <a:alpha val="32941"/>
              </a:srgbClr>
            </a:outerShdw>
          </a:effectLst>
        </p:spPr>
        <p:txBody>
          <a:bodyPr spcFirstLastPara="1" wrap="square" lIns="0" tIns="1188700" rIns="0" bIns="0" anchor="ctr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584201" y="2579648"/>
            <a:ext cx="37688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1"/>
              <a:buNone/>
              <a:defRPr sz="156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0"/>
            <a:ext cx="12205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560" cy="179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94"/>
              <a:buFont typeface="Quattrocento Sans"/>
              <a:buNone/>
              <a:defRPr sz="5294" strike="noStrik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560" cy="94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1"/>
              <a:buNone/>
              <a:defRPr sz="1568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426425" y="1202871"/>
            <a:ext cx="3632388" cy="117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1"/>
              <a:buFont typeface="Quattrocento Sans"/>
              <a:buNone/>
              <a:defRPr sz="196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82" cy="3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Noto Sans Symbols"/>
              <a:buNone/>
              <a:defRPr sz="196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  <a:defRPr sz="176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 Studio Live! Washington, D.C.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437318" y="2139702"/>
            <a:ext cx="11339774" cy="122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>
            <a:spLocks noGrp="1"/>
          </p:cNvSpPr>
          <p:nvPr>
            <p:ph type="pic" idx="2"/>
          </p:nvPr>
        </p:nvSpPr>
        <p:spPr>
          <a:xfrm>
            <a:off x="426424" y="2135537"/>
            <a:ext cx="3632388" cy="25838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050" cy="25838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>
            <a:spLocks noGrp="1"/>
          </p:cNvSpPr>
          <p:nvPr>
            <p:ph type="pic" idx="4"/>
          </p:nvPr>
        </p:nvSpPr>
        <p:spPr>
          <a:xfrm>
            <a:off x="8126963" y="2135536"/>
            <a:ext cx="3634002" cy="2583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050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52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073" cy="37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17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26425" y="1599723"/>
            <a:ext cx="3632388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897219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4281363" y="1599723"/>
            <a:ext cx="3623052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6965" y="1599723"/>
            <a:ext cx="3635499" cy="312896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3"/>
          </p:nvPr>
        </p:nvSpPr>
        <p:spPr>
          <a:xfrm>
            <a:off x="8598490" y="1958468"/>
            <a:ext cx="2698612" cy="241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4"/>
          </p:nvPr>
        </p:nvSpPr>
        <p:spPr>
          <a:xfrm>
            <a:off x="426425" y="4927922"/>
            <a:ext cx="3627659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051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5502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910904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6214840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3320633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426426" y="1590385"/>
            <a:ext cx="2653417" cy="3128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767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3"/>
          </p:nvPr>
        </p:nvSpPr>
        <p:spPr>
          <a:xfrm>
            <a:off x="42642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4"/>
          </p:nvPr>
        </p:nvSpPr>
        <p:spPr>
          <a:xfrm>
            <a:off x="3320633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7"/>
          </p:nvPr>
        </p:nvSpPr>
        <p:spPr>
          <a:xfrm>
            <a:off x="9637672" y="2135537"/>
            <a:ext cx="1596164" cy="203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8"/>
          </p:nvPr>
        </p:nvSpPr>
        <p:spPr>
          <a:xfrm>
            <a:off x="9109046" y="4927922"/>
            <a:ext cx="2653417" cy="130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11"/>
              <a:buNone/>
              <a:defRPr sz="1568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Arial"/>
              <a:buNone/>
              <a:defRPr sz="1568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4"/>
              <a:buFont typeface="Quattrocento Sans"/>
              <a:buNone/>
              <a:defRPr sz="529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0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989" cy="35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4"/>
              <a:buFont typeface="Quattrocento Sans"/>
              <a:buNone/>
              <a:defRPr sz="5294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9"/>
              <a:buFont typeface="Quattrocento Sans"/>
              <a:buNone/>
              <a:defRPr sz="2549">
                <a:solidFill>
                  <a:schemeClr val="dk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2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989" cy="147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Quattrocento Sans"/>
              <a:buNone/>
              <a:defRPr sz="2549">
                <a:solidFill>
                  <a:schemeClr val="lt1"/>
                </a:solidFill>
              </a:defRPr>
            </a:lvl1pPr>
            <a:lvl2pPr lvl="1">
              <a:spcBef>
                <a:spcPts val="1274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428494" y="6318462"/>
            <a:ext cx="4482124" cy="10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18" y="0"/>
            <a:ext cx="121902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/>
          <p:nvPr/>
        </p:nvSpPr>
        <p:spPr>
          <a:xfrm>
            <a:off x="-15725" y="0"/>
            <a:ext cx="5984100" cy="68580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79200" tIns="143375" rIns="179200" bIns="1433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150852" y="2057400"/>
            <a:ext cx="5211600" cy="2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182875" rIns="146300" bIns="914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2" y="200781"/>
            <a:ext cx="1946824" cy="7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5"/>
          <p:cNvSpPr txBox="1">
            <a:spLocks noGrp="1"/>
          </p:cNvSpPr>
          <p:nvPr>
            <p:ph type="body" idx="1"/>
          </p:nvPr>
        </p:nvSpPr>
        <p:spPr>
          <a:xfrm>
            <a:off x="150852" y="4800602"/>
            <a:ext cx="521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91425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28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28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4" name="Google Shape;4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1" name="Google Shape;451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with photo and tile">
  <p:cSld name="2_Title with photo and til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9" descr="A person sitting at a table using a computer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92000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/>
          <p:nvPr/>
        </p:nvSpPr>
        <p:spPr>
          <a:xfrm>
            <a:off x="-2" y="-5304"/>
            <a:ext cx="4526100" cy="68634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92" y="256398"/>
            <a:ext cx="1829371" cy="67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/>
          <p:nvPr/>
        </p:nvSpPr>
        <p:spPr>
          <a:xfrm>
            <a:off x="267682" y="2084173"/>
            <a:ext cx="8125200" cy="3586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269303" y="2077814"/>
            <a:ext cx="627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700"/>
              <a:buFont typeface="Quattrocento Sans"/>
              <a:buNone/>
              <a:defRPr sz="4700">
                <a:solidFill>
                  <a:srgbClr val="3535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body" idx="1"/>
          </p:nvPr>
        </p:nvSpPr>
        <p:spPr>
          <a:xfrm>
            <a:off x="267682" y="3877278"/>
            <a:ext cx="6276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107575" rIns="161350" bIns="10757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>
            <a:spLocks noGrp="1"/>
          </p:cNvSpPr>
          <p:nvPr>
            <p:ph type="pic" idx="2"/>
          </p:nvPr>
        </p:nvSpPr>
        <p:spPr>
          <a:xfrm>
            <a:off x="1" y="-3821"/>
            <a:ext cx="6096000" cy="6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3" name="Google Shape;483;p82"/>
          <p:cNvSpPr txBox="1">
            <a:spLocks noGrp="1"/>
          </p:cNvSpPr>
          <p:nvPr>
            <p:ph type="body" idx="1"/>
          </p:nvPr>
        </p:nvSpPr>
        <p:spPr>
          <a:xfrm>
            <a:off x="6334936" y="2045659"/>
            <a:ext cx="4763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400"/>
            </a:lvl3pPr>
            <a:lvl4pPr marL="1828800" lvl="3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4pPr>
            <a:lvl5pPr marL="2286000" lvl="4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82"/>
          <p:cNvSpPr txBox="1">
            <a:spLocks noGrp="1"/>
          </p:cNvSpPr>
          <p:nvPr>
            <p:ph type="title"/>
          </p:nvPr>
        </p:nvSpPr>
        <p:spPr>
          <a:xfrm>
            <a:off x="6334935" y="289512"/>
            <a:ext cx="5581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 b="0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SzPts val="2133"/>
              <a:buChar char="»"/>
              <a:defRPr sz="2133"/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blue">
  <p:cSld name="Title Only - blu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tage">
  <p:cSld name="Title Only st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/>
          <p:nvPr/>
        </p:nvSpPr>
        <p:spPr>
          <a:xfrm>
            <a:off x="-1" y="-7783"/>
            <a:ext cx="6096000" cy="6865800"/>
          </a:xfrm>
          <a:prstGeom prst="rect">
            <a:avLst/>
          </a:pr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84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56028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>
            <a:spLocks noGrp="1"/>
          </p:cNvSpPr>
          <p:nvPr>
            <p:ph type="body" idx="1"/>
          </p:nvPr>
        </p:nvSpPr>
        <p:spPr>
          <a:xfrm>
            <a:off x="269240" y="1221953"/>
            <a:ext cx="11655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600"/>
            </a:lvl2pPr>
            <a:lvl3pPr marL="137160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Bullet point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>
            <a:spLocks noGrp="1"/>
          </p:cNvSpPr>
          <p:nvPr>
            <p:ph type="title"/>
          </p:nvPr>
        </p:nvSpPr>
        <p:spPr>
          <a:xfrm>
            <a:off x="697277" y="2309700"/>
            <a:ext cx="51156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3200"/>
              <a:buFont typeface="Quattrocento Sans"/>
              <a:buNone/>
              <a:defRPr sz="3200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86"/>
          <p:cNvCxnSpPr/>
          <p:nvPr/>
        </p:nvCxnSpPr>
        <p:spPr>
          <a:xfrm rot="10800000">
            <a:off x="697027" y="3510463"/>
            <a:ext cx="43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86"/>
          <p:cNvSpPr>
            <a:spLocks noGrp="1"/>
          </p:cNvSpPr>
          <p:nvPr>
            <p:ph type="pic" idx="2"/>
          </p:nvPr>
        </p:nvSpPr>
        <p:spPr>
          <a:xfrm>
            <a:off x="6116826" y="0"/>
            <a:ext cx="6075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697277" y="3695664"/>
            <a:ext cx="43149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89625" rIns="89625" bIns="89625" anchor="t" anchorCtr="0"/>
          <a:lstStyle>
            <a:lvl1pPr marL="457200" lvl="0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269240" y="2084186"/>
            <a:ext cx="106842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269240" y="4780989"/>
            <a:ext cx="10682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/>
          <p:nvPr/>
        </p:nvSpPr>
        <p:spPr>
          <a:xfrm>
            <a:off x="269240" y="-306634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slide">
  <p:cSld name="1_Demo slide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8"/>
          <p:cNvSpPr txBox="1">
            <a:spLocks noGrp="1"/>
          </p:cNvSpPr>
          <p:nvPr>
            <p:ph type="title"/>
          </p:nvPr>
        </p:nvSpPr>
        <p:spPr>
          <a:xfrm>
            <a:off x="269240" y="2607160"/>
            <a:ext cx="112800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Font typeface="Quattrocento Sans"/>
              <a:buNone/>
              <a:defRPr sz="7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89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506" name="Google Shape;506;p89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89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89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89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89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89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89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89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89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89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89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89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89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89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89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89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89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0" name="Google Shape;580;p89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581" name="Google Shape;581;p89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9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9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9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9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9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9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9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9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9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9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9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9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9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9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9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9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9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9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9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9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9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89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55" name="Google Shape;655;p89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656" name="Google Shape;656;p89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0" name="Google Shape;730;p89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731" name="Google Shape;731;p89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3" name="Google Shape;733;p89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89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89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89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89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89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89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89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89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89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89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89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89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89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89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89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89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89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89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89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1" name="Google Shape;781;p89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2" name="Google Shape;782;p89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89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89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9" name="Google Shape;789;p89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89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89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89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6" name="Google Shape;796;p89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89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89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89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5" name="Google Shape;805;p89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806" name="Google Shape;806;p89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89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89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89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89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89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89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89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89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89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89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89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89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89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89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89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89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89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89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89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89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89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89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89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89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89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89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89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89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89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89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89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89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89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89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89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89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89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89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89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89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89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89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89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89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89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89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89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89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89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881" name="Google Shape;881;p89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89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89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89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89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89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89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89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89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89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89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89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89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89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89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89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89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89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89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89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89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89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89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89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89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89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89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89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89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89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89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89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89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89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89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89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89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89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89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89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89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89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89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89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89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89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89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89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89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5" name="Google Shape;955;p89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956" name="Google Shape;956;p89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89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89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89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89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89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89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89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89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89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89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89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89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89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89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89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89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89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89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89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89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89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89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89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89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89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89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89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89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89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89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89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89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89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89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89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89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89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89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89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89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89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89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89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89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89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89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89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89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89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89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89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89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89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89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89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89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89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89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89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89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89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89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89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89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89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89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89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0" name="Google Shape;1030;p89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1031" name="Google Shape;1031;p89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89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89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89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89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89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89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89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89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89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89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89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89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89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89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89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89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89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89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89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89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89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89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89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89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89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89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89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89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89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89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89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89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89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89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89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89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89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89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89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89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89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89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89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89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89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89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89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89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89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89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89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89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89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89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89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89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89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89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89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89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05" name="Google Shape;1105;p89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1106" name="Google Shape;1106;p89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89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89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89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89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89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89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89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89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89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89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89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89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89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89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89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89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89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89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89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89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89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89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89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89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89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89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89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89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89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89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89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89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89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89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89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89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89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89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89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80" name="Google Shape;1180;p89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1181" name="Google Shape;1181;p89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89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89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89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89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89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89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89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89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89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89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89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89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89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89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89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89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89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89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89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89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89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89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89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89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89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89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89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89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5" name="Google Shape;1255;p89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1256" name="Google Shape;1256;p89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0" name="Google Shape;1330;p89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1331" name="Google Shape;1331;p89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5" name="Google Shape;1405;p89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1406" name="Google Shape;1406;p89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0" name="Google Shape;1480;p89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1481" name="Google Shape;1481;p89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89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89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2" name="Google Shape;1522;p89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3" name="Google Shape;1523;p89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89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89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89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89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2" name="Google Shape;1532;p89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89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9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89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89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8" name="Google Shape;1538;p89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9" name="Google Shape;1539;p89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89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89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89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89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89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89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89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7" name="Google Shape;1547;p89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8" name="Google Shape;1548;p89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89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89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89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89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89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89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55" name="Google Shape;1555;p89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1556" name="Google Shape;1556;p89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0" name="Google Shape;1560;p89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89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89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89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89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89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89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89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89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89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89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89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3" name="Google Shape;1573;p89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4" name="Google Shape;1574;p89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89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89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89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9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9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9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89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9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89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6" name="Google Shape;1586;p89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7" name="Google Shape;1587;p89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89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89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89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89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89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3" name="Google Shape;1593;p89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9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89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89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89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89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89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89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89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89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7" name="Google Shape;1617;p89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8" name="Google Shape;1618;p89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0" name="Google Shape;1620;p89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1" name="Google Shape;1621;p89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2" name="Google Shape;1622;p89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3" name="Google Shape;1623;p89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4" name="Google Shape;1624;p89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5" name="Google Shape;1625;p89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6" name="Google Shape;1626;p89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7" name="Google Shape;1627;p89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8" name="Google Shape;1628;p89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9" name="Google Shape;1629;p89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30" name="Google Shape;1630;p89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1631" name="Google Shape;1631;p89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9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89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89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89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89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89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89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89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0" name="Google Shape;1640;p89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1" name="Google Shape;1641;p89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89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89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89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89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89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89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89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89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89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89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89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9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89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89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89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89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89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89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89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89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89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89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89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5" name="Google Shape;1665;p89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6" name="Google Shape;1666;p89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7" name="Google Shape;1667;p89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8" name="Google Shape;1668;p89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1" name="Google Shape;1671;p89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2" name="Google Shape;1672;p89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4" name="Google Shape;1674;p89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5" name="Google Shape;1675;p89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9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9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9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9" name="Google Shape;1679;p89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9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1" name="Google Shape;1681;p89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2" name="Google Shape;1682;p89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3" name="Google Shape;1683;p89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4" name="Google Shape;1684;p89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5" name="Google Shape;1685;p89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6" name="Google Shape;1686;p89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7" name="Google Shape;1687;p89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8" name="Google Shape;1688;p89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9" name="Google Shape;1689;p89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0" name="Google Shape;1690;p89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9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2" name="Google Shape;1692;p89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3" name="Google Shape;1693;p89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4" name="Google Shape;1694;p89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5" name="Google Shape;1695;p89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6" name="Google Shape;1696;p89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7" name="Google Shape;1697;p89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8" name="Google Shape;1698;p89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9" name="Google Shape;1699;p89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0" name="Google Shape;1700;p89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1" name="Google Shape;1701;p89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2" name="Google Shape;1702;p89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9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9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05" name="Google Shape;1705;p89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1706" name="Google Shape;1706;p89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9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8" name="Google Shape;1708;p89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9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0" name="Google Shape;1710;p89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1" name="Google Shape;1711;p89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2" name="Google Shape;1712;p89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3" name="Google Shape;1713;p89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4" name="Google Shape;1714;p89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6" name="Google Shape;1716;p89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7" name="Google Shape;1717;p89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8" name="Google Shape;1718;p89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9" name="Google Shape;1719;p89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0" name="Google Shape;1720;p89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1" name="Google Shape;1721;p89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2" name="Google Shape;1722;p89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3" name="Google Shape;1723;p89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4" name="Google Shape;1724;p89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5" name="Google Shape;1725;p89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6" name="Google Shape;1726;p89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7" name="Google Shape;1727;p89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8" name="Google Shape;1728;p89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9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0" name="Google Shape;1730;p89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1" name="Google Shape;1731;p89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2" name="Google Shape;1732;p89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3" name="Google Shape;1733;p89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4" name="Google Shape;1734;p89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5" name="Google Shape;1735;p89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6" name="Google Shape;1736;p89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7" name="Google Shape;1737;p89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8" name="Google Shape;1738;p89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9" name="Google Shape;1739;p89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0" name="Google Shape;1740;p89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4" name="Google Shape;1754;p89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7" name="Google Shape;1757;p89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8" name="Google Shape;1758;p89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1781" name="Google Shape;1781;p89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3" name="Google Shape;1783;p89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4" name="Google Shape;1784;p89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7" name="Google Shape;1787;p89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9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1" name="Google Shape;1791;p89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2" name="Google Shape;1792;p89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5" name="Google Shape;1795;p89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6" name="Google Shape;1796;p89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9" name="Google Shape;1799;p89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9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9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5" name="Google Shape;1805;p89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9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9" name="Google Shape;1809;p89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0" name="Google Shape;1810;p89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3" name="Google Shape;1813;p89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4" name="Google Shape;1814;p89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7" name="Google Shape;1817;p89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8" name="Google Shape;1818;p89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1" name="Google Shape;1821;p89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2" name="Google Shape;1822;p89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4" name="Google Shape;1824;p89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7" name="Google Shape;1827;p89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8" name="Google Shape;1828;p89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1" name="Google Shape;1831;p89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2" name="Google Shape;1832;p89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5" name="Google Shape;1835;p89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6" name="Google Shape;1836;p89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9" name="Google Shape;1839;p89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0" name="Google Shape;1840;p89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3" name="Google Shape;1843;p89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4" name="Google Shape;1844;p89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3" name="Google Shape;1853;p89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4" name="Google Shape;1854;p89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55" name="Google Shape;1855;p89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1856" name="Google Shape;1856;p89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7" name="Google Shape;1877;p89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8" name="Google Shape;1878;p89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0" name="Google Shape;1880;p89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1" name="Google Shape;1881;p89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1" name="Google Shape;1891;p89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2" name="Google Shape;1892;p89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3" name="Google Shape;1893;p89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4" name="Google Shape;1894;p89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5" name="Google Shape;1895;p89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1" name="Google Shape;1911;p89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2" name="Google Shape;1912;p89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4" name="Google Shape;1924;p89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5" name="Google Shape;1925;p89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30" name="Google Shape;1930;p89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1931" name="Google Shape;1931;p89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3" name="Google Shape;1933;p89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4" name="Google Shape;1934;p89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7" name="Google Shape;1937;p89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8" name="Google Shape;1938;p89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1" name="Google Shape;1941;p89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2" name="Google Shape;1942;p89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5" name="Google Shape;1945;p89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6" name="Google Shape;1946;p89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9" name="Google Shape;1949;p89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0" name="Google Shape;1950;p89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2" name="Google Shape;1952;p89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5" name="Google Shape;1955;p89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6" name="Google Shape;1956;p89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9" name="Google Shape;1959;p89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0" name="Google Shape;1960;p89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6" name="Google Shape;1996;p89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9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8" name="Google Shape;1998;p89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5" name="Google Shape;2005;p89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2006" name="Google Shape;2006;p89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4" name="Google Shape;2034;p89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9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6" name="Google Shape;2036;p89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7" name="Google Shape;2037;p89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8" name="Google Shape;2038;p89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3" name="Google Shape;2073;p89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4" name="Google Shape;2074;p89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5" name="Google Shape;2075;p89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6" name="Google Shape;2076;p89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7" name="Google Shape;2077;p89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8" name="Google Shape;2078;p89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9" name="Google Shape;2079;p89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80" name="Google Shape;2080;p89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2081" name="Google Shape;2081;p89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2" name="Google Shape;2082;p89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3" name="Google Shape;2083;p89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4" name="Google Shape;2084;p89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5" name="Google Shape;2085;p89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6" name="Google Shape;2086;p89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7" name="Google Shape;2087;p89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8" name="Google Shape;2088;p89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9" name="Google Shape;2089;p89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0" name="Google Shape;2090;p89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1" name="Google Shape;2091;p89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2" name="Google Shape;2092;p89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5" name="Google Shape;2095;p89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6" name="Google Shape;2096;p89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9" name="Google Shape;2099;p89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0" name="Google Shape;2100;p89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2" name="Google Shape;2102;p89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3" name="Google Shape;2103;p89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4" name="Google Shape;2104;p89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5" name="Google Shape;2105;p89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6" name="Google Shape;2106;p89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7" name="Google Shape;2107;p89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8" name="Google Shape;2108;p89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9" name="Google Shape;2109;p89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0" name="Google Shape;2110;p89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1" name="Google Shape;2111;p89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2" name="Google Shape;2112;p89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3" name="Google Shape;2113;p89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4" name="Google Shape;2114;p89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5" name="Google Shape;2115;p89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6" name="Google Shape;2116;p89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7" name="Google Shape;2117;p89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8" name="Google Shape;2118;p89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9" name="Google Shape;2119;p89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0" name="Google Shape;2120;p89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1" name="Google Shape;2121;p89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2" name="Google Shape;2122;p89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3" name="Google Shape;2123;p89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4" name="Google Shape;2124;p89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5" name="Google Shape;2125;p89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6" name="Google Shape;2126;p89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7" name="Google Shape;2127;p89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8" name="Google Shape;2128;p89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9" name="Google Shape;2129;p89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0" name="Google Shape;2130;p89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1" name="Google Shape;2131;p89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2" name="Google Shape;2132;p89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3" name="Google Shape;2133;p89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4" name="Google Shape;2134;p89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5" name="Google Shape;2135;p89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6" name="Google Shape;2136;p89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7" name="Google Shape;2137;p89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8" name="Google Shape;2138;p89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9" name="Google Shape;2139;p89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0" name="Google Shape;2140;p89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1" name="Google Shape;2141;p89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3" name="Google Shape;2143;p89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4" name="Google Shape;2144;p89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5" name="Google Shape;2145;p89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6" name="Google Shape;2146;p89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7" name="Google Shape;2147;p89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8" name="Google Shape;2148;p89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9" name="Google Shape;2149;p89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0" name="Google Shape;2150;p89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1" name="Google Shape;2151;p89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2" name="Google Shape;2152;p89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3" name="Google Shape;2153;p89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4" name="Google Shape;2154;p89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55" name="Google Shape;2155;p89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2156" name="Google Shape;2156;p89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7" name="Google Shape;2157;p89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8" name="Google Shape;2158;p89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9" name="Google Shape;2159;p89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0" name="Google Shape;2160;p89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1" name="Google Shape;2161;p89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2" name="Google Shape;2162;p89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3" name="Google Shape;2163;p89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4" name="Google Shape;2164;p89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5" name="Google Shape;2165;p89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6" name="Google Shape;2166;p89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7" name="Google Shape;2167;p89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8" name="Google Shape;2168;p89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9" name="Google Shape;2169;p89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0" name="Google Shape;2170;p89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1" name="Google Shape;2171;p89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2" name="Google Shape;2172;p89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3" name="Google Shape;2173;p89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4" name="Google Shape;2174;p89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5" name="Google Shape;2175;p89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6" name="Google Shape;2176;p89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7" name="Google Shape;2177;p89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8" name="Google Shape;2178;p89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9" name="Google Shape;2179;p89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0" name="Google Shape;2180;p89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1" name="Google Shape;2181;p89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2" name="Google Shape;2182;p89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3" name="Google Shape;2183;p89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4" name="Google Shape;2184;p89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5" name="Google Shape;2185;p89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6" name="Google Shape;2186;p89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7" name="Google Shape;2187;p89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8" name="Google Shape;2188;p89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9" name="Google Shape;2189;p89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0" name="Google Shape;2190;p89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1" name="Google Shape;2191;p89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3" name="Google Shape;2193;p89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4" name="Google Shape;2194;p89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5" name="Google Shape;2195;p89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6" name="Google Shape;2196;p89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7" name="Google Shape;2197;p89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8" name="Google Shape;2198;p89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9" name="Google Shape;2199;p89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0" name="Google Shape;2200;p89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1" name="Google Shape;2201;p89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2" name="Google Shape;2202;p89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3" name="Google Shape;2203;p89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4" name="Google Shape;2204;p89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5" name="Google Shape;2205;p89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6" name="Google Shape;2206;p89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7" name="Google Shape;2207;p89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8" name="Google Shape;2208;p89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9" name="Google Shape;2209;p89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0" name="Google Shape;2210;p89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1" name="Google Shape;2211;p89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2" name="Google Shape;2212;p89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3" name="Google Shape;2213;p89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4" name="Google Shape;2214;p89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5" name="Google Shape;2215;p89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6" name="Google Shape;2216;p89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7" name="Google Shape;2217;p89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8" name="Google Shape;2218;p89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9" name="Google Shape;2219;p89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0" name="Google Shape;2220;p89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1" name="Google Shape;2221;p89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2" name="Google Shape;2222;p89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3" name="Google Shape;2223;p89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4" name="Google Shape;2224;p89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5" name="Google Shape;2225;p89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6" name="Google Shape;2226;p89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7" name="Google Shape;2227;p89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8" name="Google Shape;2228;p89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9" name="Google Shape;2229;p89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30" name="Google Shape;2230;p89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2231" name="Google Shape;2231;p89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2" name="Google Shape;2232;p89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3" name="Google Shape;2233;p89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4" name="Google Shape;2234;p89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5" name="Google Shape;2235;p89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7" name="Google Shape;2237;p89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8" name="Google Shape;2238;p89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89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2" name="Google Shape;2242;p89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5" name="Google Shape;2245;p89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6" name="Google Shape;2246;p89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9" name="Google Shape;2249;p89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0" name="Google Shape;2250;p89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2" name="Google Shape;2252;p89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5" name="Google Shape;2255;p89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6" name="Google Shape;2256;p89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89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0" name="Google Shape;2260;p89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89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89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4" name="Google Shape;2264;p89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6" name="Google Shape;2266;p89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89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89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9" name="Google Shape;2269;p89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0" name="Google Shape;2270;p89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1" name="Google Shape;2271;p89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2" name="Google Shape;2272;p89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4" name="Google Shape;2274;p89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89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6" name="Google Shape;2276;p89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7" name="Google Shape;2277;p89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8" name="Google Shape;2278;p89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9" name="Google Shape;2279;p89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0" name="Google Shape;2280;p89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1" name="Google Shape;2281;p89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2" name="Google Shape;2282;p89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3" name="Google Shape;2283;p89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4" name="Google Shape;2284;p89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5" name="Google Shape;2285;p89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6" name="Google Shape;2286;p89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7" name="Google Shape;2287;p89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8" name="Google Shape;2288;p89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9" name="Google Shape;2289;p89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0" name="Google Shape;2290;p89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1" name="Google Shape;2291;p89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2" name="Google Shape;2292;p89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3" name="Google Shape;2293;p89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4" name="Google Shape;2294;p89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5" name="Google Shape;2295;p89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6" name="Google Shape;2296;p89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7" name="Google Shape;2297;p89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8" name="Google Shape;2298;p89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9" name="Google Shape;2299;p89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0" name="Google Shape;2300;p89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1" name="Google Shape;2301;p89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3" name="Google Shape;2303;p89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4" name="Google Shape;2304;p89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05" name="Google Shape;2305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90"/>
          <p:cNvGrpSpPr/>
          <p:nvPr/>
        </p:nvGrpSpPr>
        <p:grpSpPr>
          <a:xfrm>
            <a:off x="83663" y="2629149"/>
            <a:ext cx="12009863" cy="176637"/>
            <a:chOff x="83663" y="2532000"/>
            <a:chExt cx="12009863" cy="176637"/>
          </a:xfrm>
        </p:grpSpPr>
        <p:sp>
          <p:nvSpPr>
            <p:cNvPr id="2308" name="Google Shape;2308;p90"/>
            <p:cNvSpPr/>
            <p:nvPr/>
          </p:nvSpPr>
          <p:spPr>
            <a:xfrm>
              <a:off x="30519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63133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8366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1" name="Google Shape;2311;p90"/>
            <p:cNvSpPr/>
            <p:nvPr/>
          </p:nvSpPr>
          <p:spPr>
            <a:xfrm>
              <a:off x="41229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2" name="Google Shape;2312;p90"/>
            <p:cNvSpPr/>
            <p:nvPr/>
          </p:nvSpPr>
          <p:spPr>
            <a:xfrm>
              <a:off x="95996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3" name="Google Shape;2313;p90"/>
            <p:cNvSpPr/>
            <p:nvPr/>
          </p:nvSpPr>
          <p:spPr>
            <a:xfrm>
              <a:off x="128610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4" name="Google Shape;2314;p90"/>
            <p:cNvSpPr/>
            <p:nvPr/>
          </p:nvSpPr>
          <p:spPr>
            <a:xfrm>
              <a:off x="73843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5" name="Google Shape;2315;p90"/>
            <p:cNvSpPr/>
            <p:nvPr/>
          </p:nvSpPr>
          <p:spPr>
            <a:xfrm>
              <a:off x="106706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161473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194087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139320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9" name="Google Shape;2319;p90"/>
            <p:cNvSpPr/>
            <p:nvPr/>
          </p:nvSpPr>
          <p:spPr>
            <a:xfrm>
              <a:off x="1721829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0" name="Google Shape;2320;p90"/>
            <p:cNvSpPr/>
            <p:nvPr/>
          </p:nvSpPr>
          <p:spPr>
            <a:xfrm>
              <a:off x="226950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1" name="Google Shape;2321;p90"/>
            <p:cNvSpPr/>
            <p:nvPr/>
          </p:nvSpPr>
          <p:spPr>
            <a:xfrm>
              <a:off x="2595644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2" name="Google Shape;2322;p90"/>
            <p:cNvSpPr/>
            <p:nvPr/>
          </p:nvSpPr>
          <p:spPr>
            <a:xfrm>
              <a:off x="204796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3" name="Google Shape;2323;p90"/>
            <p:cNvSpPr/>
            <p:nvPr/>
          </p:nvSpPr>
          <p:spPr>
            <a:xfrm>
              <a:off x="2376598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4" name="Google Shape;2324;p90"/>
            <p:cNvSpPr/>
            <p:nvPr/>
          </p:nvSpPr>
          <p:spPr>
            <a:xfrm>
              <a:off x="292427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5" name="Google Shape;2325;p90"/>
            <p:cNvSpPr/>
            <p:nvPr/>
          </p:nvSpPr>
          <p:spPr>
            <a:xfrm>
              <a:off x="325041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6" name="Google Shape;2326;p90"/>
            <p:cNvSpPr/>
            <p:nvPr/>
          </p:nvSpPr>
          <p:spPr>
            <a:xfrm>
              <a:off x="2702739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7" name="Google Shape;2327;p90"/>
            <p:cNvSpPr/>
            <p:nvPr/>
          </p:nvSpPr>
          <p:spPr>
            <a:xfrm>
              <a:off x="3031366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8" name="Google Shape;2328;p90"/>
            <p:cNvSpPr/>
            <p:nvPr/>
          </p:nvSpPr>
          <p:spPr>
            <a:xfrm>
              <a:off x="35790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9" name="Google Shape;2329;p90"/>
            <p:cNvSpPr/>
            <p:nvPr/>
          </p:nvSpPr>
          <p:spPr>
            <a:xfrm>
              <a:off x="3357508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0" name="Google Shape;2330;p90"/>
            <p:cNvSpPr/>
            <p:nvPr/>
          </p:nvSpPr>
          <p:spPr>
            <a:xfrm>
              <a:off x="390767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1" name="Google Shape;2331;p90"/>
            <p:cNvSpPr/>
            <p:nvPr/>
          </p:nvSpPr>
          <p:spPr>
            <a:xfrm>
              <a:off x="423381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2" name="Google Shape;2332;p90"/>
            <p:cNvSpPr/>
            <p:nvPr/>
          </p:nvSpPr>
          <p:spPr>
            <a:xfrm>
              <a:off x="3686136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3" name="Google Shape;2333;p90"/>
            <p:cNvSpPr/>
            <p:nvPr/>
          </p:nvSpPr>
          <p:spPr>
            <a:xfrm>
              <a:off x="401476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4" name="Google Shape;2334;p90"/>
            <p:cNvSpPr/>
            <p:nvPr/>
          </p:nvSpPr>
          <p:spPr>
            <a:xfrm>
              <a:off x="4562439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5" name="Google Shape;2335;p90"/>
            <p:cNvSpPr/>
            <p:nvPr/>
          </p:nvSpPr>
          <p:spPr>
            <a:xfrm>
              <a:off x="48885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6" name="Google Shape;2336;p90"/>
            <p:cNvSpPr/>
            <p:nvPr/>
          </p:nvSpPr>
          <p:spPr>
            <a:xfrm>
              <a:off x="4340905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7" name="Google Shape;2337;p90"/>
            <p:cNvSpPr/>
            <p:nvPr/>
          </p:nvSpPr>
          <p:spPr>
            <a:xfrm>
              <a:off x="4669534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8" name="Google Shape;2338;p90"/>
            <p:cNvSpPr/>
            <p:nvPr/>
          </p:nvSpPr>
          <p:spPr>
            <a:xfrm>
              <a:off x="521720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9" name="Google Shape;2339;p90"/>
            <p:cNvSpPr/>
            <p:nvPr/>
          </p:nvSpPr>
          <p:spPr>
            <a:xfrm>
              <a:off x="554334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0" name="Google Shape;2340;p90"/>
            <p:cNvSpPr/>
            <p:nvPr/>
          </p:nvSpPr>
          <p:spPr>
            <a:xfrm>
              <a:off x="4995674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1" name="Google Shape;2341;p90"/>
            <p:cNvSpPr/>
            <p:nvPr/>
          </p:nvSpPr>
          <p:spPr>
            <a:xfrm>
              <a:off x="5324302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2" name="Google Shape;2342;p90"/>
            <p:cNvSpPr/>
            <p:nvPr/>
          </p:nvSpPr>
          <p:spPr>
            <a:xfrm>
              <a:off x="587197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3" name="Google Shape;2343;p90"/>
            <p:cNvSpPr/>
            <p:nvPr/>
          </p:nvSpPr>
          <p:spPr>
            <a:xfrm>
              <a:off x="61981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4" name="Google Shape;2344;p90"/>
            <p:cNvSpPr/>
            <p:nvPr/>
          </p:nvSpPr>
          <p:spPr>
            <a:xfrm>
              <a:off x="5650443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5" name="Google Shape;2345;p90"/>
            <p:cNvSpPr/>
            <p:nvPr/>
          </p:nvSpPr>
          <p:spPr>
            <a:xfrm>
              <a:off x="5979071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6" name="Google Shape;2346;p90"/>
            <p:cNvSpPr/>
            <p:nvPr/>
          </p:nvSpPr>
          <p:spPr>
            <a:xfrm>
              <a:off x="652674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7" name="Google Shape;2347;p90"/>
            <p:cNvSpPr/>
            <p:nvPr/>
          </p:nvSpPr>
          <p:spPr>
            <a:xfrm>
              <a:off x="68528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8" name="Google Shape;2348;p90"/>
            <p:cNvSpPr/>
            <p:nvPr/>
          </p:nvSpPr>
          <p:spPr>
            <a:xfrm>
              <a:off x="6305212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9" name="Google Shape;2349;p90"/>
            <p:cNvSpPr/>
            <p:nvPr/>
          </p:nvSpPr>
          <p:spPr>
            <a:xfrm>
              <a:off x="6633840" y="253200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0" name="Google Shape;2350;p90"/>
            <p:cNvSpPr/>
            <p:nvPr/>
          </p:nvSpPr>
          <p:spPr>
            <a:xfrm>
              <a:off x="71815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1" name="Google Shape;2351;p90"/>
            <p:cNvSpPr/>
            <p:nvPr/>
          </p:nvSpPr>
          <p:spPr>
            <a:xfrm>
              <a:off x="6959981" y="253200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2" name="Google Shape;2352;p90"/>
            <p:cNvSpPr/>
            <p:nvPr/>
          </p:nvSpPr>
          <p:spPr>
            <a:xfrm>
              <a:off x="751014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3" name="Google Shape;2353;p90"/>
            <p:cNvSpPr/>
            <p:nvPr/>
          </p:nvSpPr>
          <p:spPr>
            <a:xfrm>
              <a:off x="7836283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7288609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761723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16491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491052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7943378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272007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81968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914582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598147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92677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947445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9800591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925291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9581544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10129218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10455360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9907685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10236312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1078398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10562454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1111261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11438757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10891083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1121971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11767385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12093526" y="253573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11545852" y="253200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11874480" y="253200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82" name="Google Shape;2382;p90"/>
          <p:cNvGrpSpPr/>
          <p:nvPr/>
        </p:nvGrpSpPr>
        <p:grpSpPr>
          <a:xfrm>
            <a:off x="83663" y="2914183"/>
            <a:ext cx="12009864" cy="176637"/>
            <a:chOff x="83663" y="2829776"/>
            <a:chExt cx="12009864" cy="176637"/>
          </a:xfrm>
        </p:grpSpPr>
        <p:sp>
          <p:nvSpPr>
            <p:cNvPr id="2383" name="Google Shape;2383;p90"/>
            <p:cNvSpPr/>
            <p:nvPr/>
          </p:nvSpPr>
          <p:spPr>
            <a:xfrm>
              <a:off x="695998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663384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5" name="Google Shape;2385;p90"/>
            <p:cNvSpPr/>
            <p:nvPr/>
          </p:nvSpPr>
          <p:spPr>
            <a:xfrm flipH="1">
              <a:off x="706707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6" name="Google Shape;2386;p90"/>
            <p:cNvSpPr/>
            <p:nvPr/>
          </p:nvSpPr>
          <p:spPr>
            <a:xfrm flipH="1">
              <a:off x="674093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0521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5979072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9" name="Google Shape;2389;p90"/>
            <p:cNvSpPr/>
            <p:nvPr/>
          </p:nvSpPr>
          <p:spPr>
            <a:xfrm flipH="1">
              <a:off x="641230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90"/>
            <p:cNvSpPr/>
            <p:nvPr/>
          </p:nvSpPr>
          <p:spPr>
            <a:xfrm flipH="1">
              <a:off x="6086166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1" name="Google Shape;2391;p90"/>
            <p:cNvSpPr/>
            <p:nvPr/>
          </p:nvSpPr>
          <p:spPr>
            <a:xfrm>
              <a:off x="565044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90"/>
            <p:cNvSpPr/>
            <p:nvPr/>
          </p:nvSpPr>
          <p:spPr>
            <a:xfrm>
              <a:off x="532430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3" name="Google Shape;2393;p90"/>
            <p:cNvSpPr/>
            <p:nvPr/>
          </p:nvSpPr>
          <p:spPr>
            <a:xfrm flipH="1">
              <a:off x="5757538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90"/>
            <p:cNvSpPr/>
            <p:nvPr/>
          </p:nvSpPr>
          <p:spPr>
            <a:xfrm flipH="1">
              <a:off x="5431398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499567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4669534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7" name="Google Shape;2397;p90"/>
            <p:cNvSpPr/>
            <p:nvPr/>
          </p:nvSpPr>
          <p:spPr>
            <a:xfrm flipH="1">
              <a:off x="510276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90"/>
            <p:cNvSpPr/>
            <p:nvPr/>
          </p:nvSpPr>
          <p:spPr>
            <a:xfrm flipH="1">
              <a:off x="4776629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434090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4014765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1" name="Google Shape;2401;p90"/>
            <p:cNvSpPr/>
            <p:nvPr/>
          </p:nvSpPr>
          <p:spPr>
            <a:xfrm flipH="1">
              <a:off x="4447999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2" name="Google Shape;2402;p90"/>
            <p:cNvSpPr/>
            <p:nvPr/>
          </p:nvSpPr>
          <p:spPr>
            <a:xfrm flipH="1">
              <a:off x="4121860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3" name="Google Shape;2403;p90"/>
            <p:cNvSpPr/>
            <p:nvPr/>
          </p:nvSpPr>
          <p:spPr>
            <a:xfrm>
              <a:off x="3686136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4" name="Google Shape;2404;p90"/>
            <p:cNvSpPr/>
            <p:nvPr/>
          </p:nvSpPr>
          <p:spPr>
            <a:xfrm flipH="1">
              <a:off x="3793231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5" name="Google Shape;2405;p90"/>
            <p:cNvSpPr/>
            <p:nvPr/>
          </p:nvSpPr>
          <p:spPr>
            <a:xfrm>
              <a:off x="335750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90"/>
            <p:cNvSpPr/>
            <p:nvPr/>
          </p:nvSpPr>
          <p:spPr>
            <a:xfrm>
              <a:off x="3031367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7" name="Google Shape;2407;p90"/>
            <p:cNvSpPr/>
            <p:nvPr/>
          </p:nvSpPr>
          <p:spPr>
            <a:xfrm flipH="1">
              <a:off x="3464602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8" name="Google Shape;2408;p90"/>
            <p:cNvSpPr/>
            <p:nvPr/>
          </p:nvSpPr>
          <p:spPr>
            <a:xfrm flipH="1">
              <a:off x="3138462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9" name="Google Shape;2409;p90"/>
            <p:cNvSpPr/>
            <p:nvPr/>
          </p:nvSpPr>
          <p:spPr>
            <a:xfrm>
              <a:off x="2702739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0" name="Google Shape;2410;p90"/>
            <p:cNvSpPr/>
            <p:nvPr/>
          </p:nvSpPr>
          <p:spPr>
            <a:xfrm>
              <a:off x="2376598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1" name="Google Shape;2411;p90"/>
            <p:cNvSpPr/>
            <p:nvPr/>
          </p:nvSpPr>
          <p:spPr>
            <a:xfrm flipH="1">
              <a:off x="2809833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2" name="Google Shape;2412;p90"/>
            <p:cNvSpPr/>
            <p:nvPr/>
          </p:nvSpPr>
          <p:spPr>
            <a:xfrm flipH="1">
              <a:off x="2483693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04797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4" name="Google Shape;2414;p90"/>
            <p:cNvSpPr/>
            <p:nvPr/>
          </p:nvSpPr>
          <p:spPr>
            <a:xfrm>
              <a:off x="172183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5" name="Google Shape;2415;p90"/>
            <p:cNvSpPr/>
            <p:nvPr/>
          </p:nvSpPr>
          <p:spPr>
            <a:xfrm flipH="1">
              <a:off x="2155065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6" name="Google Shape;2416;p90"/>
            <p:cNvSpPr/>
            <p:nvPr/>
          </p:nvSpPr>
          <p:spPr>
            <a:xfrm flipH="1">
              <a:off x="1828924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7" name="Google Shape;2417;p90"/>
            <p:cNvSpPr/>
            <p:nvPr/>
          </p:nvSpPr>
          <p:spPr>
            <a:xfrm>
              <a:off x="139320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8" name="Google Shape;2418;p90"/>
            <p:cNvSpPr/>
            <p:nvPr/>
          </p:nvSpPr>
          <p:spPr>
            <a:xfrm>
              <a:off x="1067060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9" name="Google Shape;2419;p90"/>
            <p:cNvSpPr/>
            <p:nvPr/>
          </p:nvSpPr>
          <p:spPr>
            <a:xfrm flipH="1">
              <a:off x="150029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0" name="Google Shape;2420;p90"/>
            <p:cNvSpPr/>
            <p:nvPr/>
          </p:nvSpPr>
          <p:spPr>
            <a:xfrm flipH="1">
              <a:off x="1174155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1" name="Google Shape;2421;p90"/>
            <p:cNvSpPr/>
            <p:nvPr/>
          </p:nvSpPr>
          <p:spPr>
            <a:xfrm>
              <a:off x="73843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2" name="Google Shape;2422;p90"/>
            <p:cNvSpPr/>
            <p:nvPr/>
          </p:nvSpPr>
          <p:spPr>
            <a:xfrm>
              <a:off x="412291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3" name="Google Shape;2423;p90"/>
            <p:cNvSpPr/>
            <p:nvPr/>
          </p:nvSpPr>
          <p:spPr>
            <a:xfrm flipH="1">
              <a:off x="845526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4" name="Google Shape;2424;p90"/>
            <p:cNvSpPr/>
            <p:nvPr/>
          </p:nvSpPr>
          <p:spPr>
            <a:xfrm flipH="1">
              <a:off x="519387" y="282977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83663" y="283350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6" name="Google Shape;2426;p90"/>
            <p:cNvSpPr/>
            <p:nvPr/>
          </p:nvSpPr>
          <p:spPr>
            <a:xfrm flipH="1">
              <a:off x="190757" y="282977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7" name="Google Shape;2427;p90"/>
            <p:cNvSpPr/>
            <p:nvPr/>
          </p:nvSpPr>
          <p:spPr>
            <a:xfrm>
              <a:off x="11874480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8" name="Google Shape;2428;p90"/>
            <p:cNvSpPr/>
            <p:nvPr/>
          </p:nvSpPr>
          <p:spPr>
            <a:xfrm flipH="1">
              <a:off x="11981575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9" name="Google Shape;2429;p90"/>
            <p:cNvSpPr/>
            <p:nvPr/>
          </p:nvSpPr>
          <p:spPr>
            <a:xfrm>
              <a:off x="1154585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0" name="Google Shape;2430;p90"/>
            <p:cNvSpPr/>
            <p:nvPr/>
          </p:nvSpPr>
          <p:spPr>
            <a:xfrm>
              <a:off x="11219711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1" name="Google Shape;2431;p90"/>
            <p:cNvSpPr/>
            <p:nvPr/>
          </p:nvSpPr>
          <p:spPr>
            <a:xfrm flipH="1">
              <a:off x="11652945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2" name="Google Shape;2432;p90"/>
            <p:cNvSpPr/>
            <p:nvPr/>
          </p:nvSpPr>
          <p:spPr>
            <a:xfrm flipH="1">
              <a:off x="11326806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3" name="Google Shape;2433;p90"/>
            <p:cNvSpPr/>
            <p:nvPr/>
          </p:nvSpPr>
          <p:spPr>
            <a:xfrm>
              <a:off x="1089108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4" name="Google Shape;2434;p90"/>
            <p:cNvSpPr/>
            <p:nvPr/>
          </p:nvSpPr>
          <p:spPr>
            <a:xfrm flipH="1">
              <a:off x="10998177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5" name="Google Shape;2435;p90"/>
            <p:cNvSpPr/>
            <p:nvPr/>
          </p:nvSpPr>
          <p:spPr>
            <a:xfrm>
              <a:off x="1056245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10236313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7" name="Google Shape;2437;p90"/>
            <p:cNvSpPr/>
            <p:nvPr/>
          </p:nvSpPr>
          <p:spPr>
            <a:xfrm flipH="1">
              <a:off x="10669548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8" name="Google Shape;2438;p90"/>
            <p:cNvSpPr/>
            <p:nvPr/>
          </p:nvSpPr>
          <p:spPr>
            <a:xfrm flipH="1">
              <a:off x="10343408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9" name="Google Shape;2439;p90"/>
            <p:cNvSpPr/>
            <p:nvPr/>
          </p:nvSpPr>
          <p:spPr>
            <a:xfrm>
              <a:off x="990768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0" name="Google Shape;2440;p90"/>
            <p:cNvSpPr/>
            <p:nvPr/>
          </p:nvSpPr>
          <p:spPr>
            <a:xfrm>
              <a:off x="9581544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1" name="Google Shape;2441;p90"/>
            <p:cNvSpPr/>
            <p:nvPr/>
          </p:nvSpPr>
          <p:spPr>
            <a:xfrm flipH="1">
              <a:off x="10014780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 flipH="1">
              <a:off x="9688639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3" name="Google Shape;2443;p90"/>
            <p:cNvSpPr/>
            <p:nvPr/>
          </p:nvSpPr>
          <p:spPr>
            <a:xfrm>
              <a:off x="9252916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8926775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5" name="Google Shape;2445;p90"/>
            <p:cNvSpPr/>
            <p:nvPr/>
          </p:nvSpPr>
          <p:spPr>
            <a:xfrm flipH="1">
              <a:off x="9360011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6" name="Google Shape;2446;p90"/>
            <p:cNvSpPr/>
            <p:nvPr/>
          </p:nvSpPr>
          <p:spPr>
            <a:xfrm flipH="1">
              <a:off x="9033870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7" name="Google Shape;2447;p90"/>
            <p:cNvSpPr/>
            <p:nvPr/>
          </p:nvSpPr>
          <p:spPr>
            <a:xfrm>
              <a:off x="8598148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827200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9" name="Google Shape;2449;p90"/>
            <p:cNvSpPr/>
            <p:nvPr/>
          </p:nvSpPr>
          <p:spPr>
            <a:xfrm flipH="1">
              <a:off x="870524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0" name="Google Shape;2450;p90"/>
            <p:cNvSpPr/>
            <p:nvPr/>
          </p:nvSpPr>
          <p:spPr>
            <a:xfrm flipH="1">
              <a:off x="8379101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794337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7617237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 flipH="1">
              <a:off x="8050472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4" name="Google Shape;2454;p90"/>
            <p:cNvSpPr/>
            <p:nvPr/>
          </p:nvSpPr>
          <p:spPr>
            <a:xfrm flipH="1">
              <a:off x="7724332" y="282977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7288609" y="2833506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6" name="Google Shape;2456;p90"/>
            <p:cNvSpPr/>
            <p:nvPr/>
          </p:nvSpPr>
          <p:spPr>
            <a:xfrm flipH="1">
              <a:off x="7395703" y="282977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7" name="Google Shape;2457;p90"/>
          <p:cNvGrpSpPr/>
          <p:nvPr/>
        </p:nvGrpSpPr>
        <p:grpSpPr>
          <a:xfrm>
            <a:off x="83663" y="3199219"/>
            <a:ext cx="12009863" cy="176637"/>
            <a:chOff x="83663" y="3120085"/>
            <a:chExt cx="12009863" cy="176637"/>
          </a:xfrm>
        </p:grpSpPr>
        <p:sp>
          <p:nvSpPr>
            <p:cNvPr id="2458" name="Google Shape;2458;p90"/>
            <p:cNvSpPr/>
            <p:nvPr/>
          </p:nvSpPr>
          <p:spPr>
            <a:xfrm>
              <a:off x="30519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9" name="Google Shape;2459;p90"/>
            <p:cNvSpPr/>
            <p:nvPr/>
          </p:nvSpPr>
          <p:spPr>
            <a:xfrm>
              <a:off x="63133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0" name="Google Shape;2460;p90"/>
            <p:cNvSpPr/>
            <p:nvPr/>
          </p:nvSpPr>
          <p:spPr>
            <a:xfrm>
              <a:off x="8366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1" name="Google Shape;2461;p90"/>
            <p:cNvSpPr/>
            <p:nvPr/>
          </p:nvSpPr>
          <p:spPr>
            <a:xfrm>
              <a:off x="41229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2" name="Google Shape;2462;p90"/>
            <p:cNvSpPr/>
            <p:nvPr/>
          </p:nvSpPr>
          <p:spPr>
            <a:xfrm>
              <a:off x="95996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3" name="Google Shape;2463;p90"/>
            <p:cNvSpPr/>
            <p:nvPr/>
          </p:nvSpPr>
          <p:spPr>
            <a:xfrm>
              <a:off x="128610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4" name="Google Shape;2464;p90"/>
            <p:cNvSpPr/>
            <p:nvPr/>
          </p:nvSpPr>
          <p:spPr>
            <a:xfrm>
              <a:off x="73843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5" name="Google Shape;2465;p90"/>
            <p:cNvSpPr/>
            <p:nvPr/>
          </p:nvSpPr>
          <p:spPr>
            <a:xfrm>
              <a:off x="106706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6" name="Google Shape;2466;p90"/>
            <p:cNvSpPr/>
            <p:nvPr/>
          </p:nvSpPr>
          <p:spPr>
            <a:xfrm>
              <a:off x="161473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7" name="Google Shape;2467;p90"/>
            <p:cNvSpPr/>
            <p:nvPr/>
          </p:nvSpPr>
          <p:spPr>
            <a:xfrm>
              <a:off x="194087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139320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9" name="Google Shape;2469;p90"/>
            <p:cNvSpPr/>
            <p:nvPr/>
          </p:nvSpPr>
          <p:spPr>
            <a:xfrm>
              <a:off x="1721829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0" name="Google Shape;2470;p90"/>
            <p:cNvSpPr/>
            <p:nvPr/>
          </p:nvSpPr>
          <p:spPr>
            <a:xfrm>
              <a:off x="226950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1" name="Google Shape;2471;p90"/>
            <p:cNvSpPr/>
            <p:nvPr/>
          </p:nvSpPr>
          <p:spPr>
            <a:xfrm>
              <a:off x="2595644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2" name="Google Shape;2472;p90"/>
            <p:cNvSpPr/>
            <p:nvPr/>
          </p:nvSpPr>
          <p:spPr>
            <a:xfrm>
              <a:off x="204796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3" name="Google Shape;2473;p90"/>
            <p:cNvSpPr/>
            <p:nvPr/>
          </p:nvSpPr>
          <p:spPr>
            <a:xfrm>
              <a:off x="2376598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4" name="Google Shape;2474;p90"/>
            <p:cNvSpPr/>
            <p:nvPr/>
          </p:nvSpPr>
          <p:spPr>
            <a:xfrm>
              <a:off x="292427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5" name="Google Shape;2475;p90"/>
            <p:cNvSpPr/>
            <p:nvPr/>
          </p:nvSpPr>
          <p:spPr>
            <a:xfrm>
              <a:off x="325041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6" name="Google Shape;2476;p90"/>
            <p:cNvSpPr/>
            <p:nvPr/>
          </p:nvSpPr>
          <p:spPr>
            <a:xfrm>
              <a:off x="2702739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7" name="Google Shape;2477;p90"/>
            <p:cNvSpPr/>
            <p:nvPr/>
          </p:nvSpPr>
          <p:spPr>
            <a:xfrm>
              <a:off x="3031366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8" name="Google Shape;2478;p90"/>
            <p:cNvSpPr/>
            <p:nvPr/>
          </p:nvSpPr>
          <p:spPr>
            <a:xfrm>
              <a:off x="35790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9" name="Google Shape;2479;p90"/>
            <p:cNvSpPr/>
            <p:nvPr/>
          </p:nvSpPr>
          <p:spPr>
            <a:xfrm>
              <a:off x="3357508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0" name="Google Shape;2480;p90"/>
            <p:cNvSpPr/>
            <p:nvPr/>
          </p:nvSpPr>
          <p:spPr>
            <a:xfrm>
              <a:off x="390767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1" name="Google Shape;2481;p90"/>
            <p:cNvSpPr/>
            <p:nvPr/>
          </p:nvSpPr>
          <p:spPr>
            <a:xfrm>
              <a:off x="423381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2" name="Google Shape;2482;p90"/>
            <p:cNvSpPr/>
            <p:nvPr/>
          </p:nvSpPr>
          <p:spPr>
            <a:xfrm>
              <a:off x="3686136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3" name="Google Shape;2483;p90"/>
            <p:cNvSpPr/>
            <p:nvPr/>
          </p:nvSpPr>
          <p:spPr>
            <a:xfrm>
              <a:off x="401476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4" name="Google Shape;2484;p90"/>
            <p:cNvSpPr/>
            <p:nvPr/>
          </p:nvSpPr>
          <p:spPr>
            <a:xfrm>
              <a:off x="4562439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5" name="Google Shape;2485;p90"/>
            <p:cNvSpPr/>
            <p:nvPr/>
          </p:nvSpPr>
          <p:spPr>
            <a:xfrm>
              <a:off x="48885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6" name="Google Shape;2486;p90"/>
            <p:cNvSpPr/>
            <p:nvPr/>
          </p:nvSpPr>
          <p:spPr>
            <a:xfrm>
              <a:off x="4340905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7" name="Google Shape;2487;p90"/>
            <p:cNvSpPr/>
            <p:nvPr/>
          </p:nvSpPr>
          <p:spPr>
            <a:xfrm>
              <a:off x="4669534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8" name="Google Shape;2488;p90"/>
            <p:cNvSpPr/>
            <p:nvPr/>
          </p:nvSpPr>
          <p:spPr>
            <a:xfrm>
              <a:off x="521720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9" name="Google Shape;2489;p90"/>
            <p:cNvSpPr/>
            <p:nvPr/>
          </p:nvSpPr>
          <p:spPr>
            <a:xfrm>
              <a:off x="554334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0" name="Google Shape;2490;p90"/>
            <p:cNvSpPr/>
            <p:nvPr/>
          </p:nvSpPr>
          <p:spPr>
            <a:xfrm>
              <a:off x="4995674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1" name="Google Shape;2491;p90"/>
            <p:cNvSpPr/>
            <p:nvPr/>
          </p:nvSpPr>
          <p:spPr>
            <a:xfrm>
              <a:off x="5324302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2" name="Google Shape;2492;p90"/>
            <p:cNvSpPr/>
            <p:nvPr/>
          </p:nvSpPr>
          <p:spPr>
            <a:xfrm>
              <a:off x="587197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3" name="Google Shape;2493;p90"/>
            <p:cNvSpPr/>
            <p:nvPr/>
          </p:nvSpPr>
          <p:spPr>
            <a:xfrm>
              <a:off x="61981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4" name="Google Shape;2494;p90"/>
            <p:cNvSpPr/>
            <p:nvPr/>
          </p:nvSpPr>
          <p:spPr>
            <a:xfrm>
              <a:off x="5650443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5" name="Google Shape;2495;p90"/>
            <p:cNvSpPr/>
            <p:nvPr/>
          </p:nvSpPr>
          <p:spPr>
            <a:xfrm>
              <a:off x="5979071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6" name="Google Shape;2496;p90"/>
            <p:cNvSpPr/>
            <p:nvPr/>
          </p:nvSpPr>
          <p:spPr>
            <a:xfrm>
              <a:off x="652674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7" name="Google Shape;2497;p90"/>
            <p:cNvSpPr/>
            <p:nvPr/>
          </p:nvSpPr>
          <p:spPr>
            <a:xfrm>
              <a:off x="68528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8" name="Google Shape;2498;p90"/>
            <p:cNvSpPr/>
            <p:nvPr/>
          </p:nvSpPr>
          <p:spPr>
            <a:xfrm>
              <a:off x="6305212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9" name="Google Shape;2499;p90"/>
            <p:cNvSpPr/>
            <p:nvPr/>
          </p:nvSpPr>
          <p:spPr>
            <a:xfrm>
              <a:off x="6633840" y="312008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0" name="Google Shape;2500;p90"/>
            <p:cNvSpPr/>
            <p:nvPr/>
          </p:nvSpPr>
          <p:spPr>
            <a:xfrm>
              <a:off x="71815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1" name="Google Shape;2501;p90"/>
            <p:cNvSpPr/>
            <p:nvPr/>
          </p:nvSpPr>
          <p:spPr>
            <a:xfrm>
              <a:off x="6959981" y="312008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2" name="Google Shape;2502;p90"/>
            <p:cNvSpPr/>
            <p:nvPr/>
          </p:nvSpPr>
          <p:spPr>
            <a:xfrm>
              <a:off x="751014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3" name="Google Shape;2503;p90"/>
            <p:cNvSpPr/>
            <p:nvPr/>
          </p:nvSpPr>
          <p:spPr>
            <a:xfrm>
              <a:off x="7836283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4" name="Google Shape;2504;p90"/>
            <p:cNvSpPr/>
            <p:nvPr/>
          </p:nvSpPr>
          <p:spPr>
            <a:xfrm>
              <a:off x="7288609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5" name="Google Shape;2505;p90"/>
            <p:cNvSpPr/>
            <p:nvPr/>
          </p:nvSpPr>
          <p:spPr>
            <a:xfrm>
              <a:off x="761723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6" name="Google Shape;2506;p90"/>
            <p:cNvSpPr/>
            <p:nvPr/>
          </p:nvSpPr>
          <p:spPr>
            <a:xfrm>
              <a:off x="816491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7" name="Google Shape;2507;p90"/>
            <p:cNvSpPr/>
            <p:nvPr/>
          </p:nvSpPr>
          <p:spPr>
            <a:xfrm>
              <a:off x="8491052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8" name="Google Shape;2508;p90"/>
            <p:cNvSpPr/>
            <p:nvPr/>
          </p:nvSpPr>
          <p:spPr>
            <a:xfrm>
              <a:off x="7943378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9" name="Google Shape;2509;p90"/>
            <p:cNvSpPr/>
            <p:nvPr/>
          </p:nvSpPr>
          <p:spPr>
            <a:xfrm>
              <a:off x="8272007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0" name="Google Shape;2510;p90"/>
            <p:cNvSpPr/>
            <p:nvPr/>
          </p:nvSpPr>
          <p:spPr>
            <a:xfrm>
              <a:off x="881968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1" name="Google Shape;2511;p90"/>
            <p:cNvSpPr/>
            <p:nvPr/>
          </p:nvSpPr>
          <p:spPr>
            <a:xfrm>
              <a:off x="914582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2" name="Google Shape;2512;p90"/>
            <p:cNvSpPr/>
            <p:nvPr/>
          </p:nvSpPr>
          <p:spPr>
            <a:xfrm>
              <a:off x="8598147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3" name="Google Shape;2513;p90"/>
            <p:cNvSpPr/>
            <p:nvPr/>
          </p:nvSpPr>
          <p:spPr>
            <a:xfrm>
              <a:off x="892677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4" name="Google Shape;2514;p90"/>
            <p:cNvSpPr/>
            <p:nvPr/>
          </p:nvSpPr>
          <p:spPr>
            <a:xfrm>
              <a:off x="947445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5" name="Google Shape;2515;p90"/>
            <p:cNvSpPr/>
            <p:nvPr/>
          </p:nvSpPr>
          <p:spPr>
            <a:xfrm>
              <a:off x="9800591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6" name="Google Shape;2516;p90"/>
            <p:cNvSpPr/>
            <p:nvPr/>
          </p:nvSpPr>
          <p:spPr>
            <a:xfrm>
              <a:off x="925291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7" name="Google Shape;2517;p90"/>
            <p:cNvSpPr/>
            <p:nvPr/>
          </p:nvSpPr>
          <p:spPr>
            <a:xfrm>
              <a:off x="9581544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8" name="Google Shape;2518;p90"/>
            <p:cNvSpPr/>
            <p:nvPr/>
          </p:nvSpPr>
          <p:spPr>
            <a:xfrm>
              <a:off x="10129218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9" name="Google Shape;2519;p90"/>
            <p:cNvSpPr/>
            <p:nvPr/>
          </p:nvSpPr>
          <p:spPr>
            <a:xfrm>
              <a:off x="10455360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0" name="Google Shape;2520;p90"/>
            <p:cNvSpPr/>
            <p:nvPr/>
          </p:nvSpPr>
          <p:spPr>
            <a:xfrm>
              <a:off x="9907685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1" name="Google Shape;2521;p90"/>
            <p:cNvSpPr/>
            <p:nvPr/>
          </p:nvSpPr>
          <p:spPr>
            <a:xfrm>
              <a:off x="10236312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2" name="Google Shape;2522;p90"/>
            <p:cNvSpPr/>
            <p:nvPr/>
          </p:nvSpPr>
          <p:spPr>
            <a:xfrm>
              <a:off x="1078398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3" name="Google Shape;2523;p90"/>
            <p:cNvSpPr/>
            <p:nvPr/>
          </p:nvSpPr>
          <p:spPr>
            <a:xfrm>
              <a:off x="10562454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4" name="Google Shape;2524;p90"/>
            <p:cNvSpPr/>
            <p:nvPr/>
          </p:nvSpPr>
          <p:spPr>
            <a:xfrm>
              <a:off x="1111261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5" name="Google Shape;2525;p90"/>
            <p:cNvSpPr/>
            <p:nvPr/>
          </p:nvSpPr>
          <p:spPr>
            <a:xfrm>
              <a:off x="11438757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6" name="Google Shape;2526;p90"/>
            <p:cNvSpPr/>
            <p:nvPr/>
          </p:nvSpPr>
          <p:spPr>
            <a:xfrm>
              <a:off x="10891083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7" name="Google Shape;2527;p90"/>
            <p:cNvSpPr/>
            <p:nvPr/>
          </p:nvSpPr>
          <p:spPr>
            <a:xfrm>
              <a:off x="1121971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8" name="Google Shape;2528;p90"/>
            <p:cNvSpPr/>
            <p:nvPr/>
          </p:nvSpPr>
          <p:spPr>
            <a:xfrm>
              <a:off x="11767385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9" name="Google Shape;2529;p90"/>
            <p:cNvSpPr/>
            <p:nvPr/>
          </p:nvSpPr>
          <p:spPr>
            <a:xfrm>
              <a:off x="12093526" y="3123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0" name="Google Shape;2530;p90"/>
            <p:cNvSpPr/>
            <p:nvPr/>
          </p:nvSpPr>
          <p:spPr>
            <a:xfrm>
              <a:off x="11545852" y="3120085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1" name="Google Shape;2531;p90"/>
            <p:cNvSpPr/>
            <p:nvPr/>
          </p:nvSpPr>
          <p:spPr>
            <a:xfrm>
              <a:off x="11874480" y="3120085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32" name="Google Shape;2532;p90"/>
          <p:cNvGrpSpPr/>
          <p:nvPr/>
        </p:nvGrpSpPr>
        <p:grpSpPr>
          <a:xfrm>
            <a:off x="83664" y="1774045"/>
            <a:ext cx="12009863" cy="176637"/>
            <a:chOff x="83664" y="1663922"/>
            <a:chExt cx="12009863" cy="176637"/>
          </a:xfrm>
        </p:grpSpPr>
        <p:sp>
          <p:nvSpPr>
            <p:cNvPr id="2533" name="Google Shape;2533;p90"/>
            <p:cNvSpPr/>
            <p:nvPr/>
          </p:nvSpPr>
          <p:spPr>
            <a:xfrm>
              <a:off x="1187199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4" name="Google Shape;2534;p90"/>
            <p:cNvSpPr/>
            <p:nvPr/>
          </p:nvSpPr>
          <p:spPr>
            <a:xfrm>
              <a:off x="1154585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5" name="Google Shape;2535;p90"/>
            <p:cNvSpPr/>
            <p:nvPr/>
          </p:nvSpPr>
          <p:spPr>
            <a:xfrm flipH="1">
              <a:off x="1197908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6" name="Google Shape;2536;p90"/>
            <p:cNvSpPr/>
            <p:nvPr/>
          </p:nvSpPr>
          <p:spPr>
            <a:xfrm flipH="1">
              <a:off x="1165294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7" name="Google Shape;2537;p90"/>
            <p:cNvSpPr/>
            <p:nvPr/>
          </p:nvSpPr>
          <p:spPr>
            <a:xfrm>
              <a:off x="1121722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8" name="Google Shape;2538;p90"/>
            <p:cNvSpPr/>
            <p:nvPr/>
          </p:nvSpPr>
          <p:spPr>
            <a:xfrm>
              <a:off x="1089108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9" name="Google Shape;2539;p90"/>
            <p:cNvSpPr/>
            <p:nvPr/>
          </p:nvSpPr>
          <p:spPr>
            <a:xfrm flipH="1">
              <a:off x="1132431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0" name="Google Shape;2540;p90"/>
            <p:cNvSpPr/>
            <p:nvPr/>
          </p:nvSpPr>
          <p:spPr>
            <a:xfrm flipH="1">
              <a:off x="10998178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1" name="Google Shape;2541;p90"/>
            <p:cNvSpPr/>
            <p:nvPr/>
          </p:nvSpPr>
          <p:spPr>
            <a:xfrm>
              <a:off x="1056245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2" name="Google Shape;2542;p90"/>
            <p:cNvSpPr/>
            <p:nvPr/>
          </p:nvSpPr>
          <p:spPr>
            <a:xfrm>
              <a:off x="1023631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3" name="Google Shape;2543;p90"/>
            <p:cNvSpPr/>
            <p:nvPr/>
          </p:nvSpPr>
          <p:spPr>
            <a:xfrm flipH="1">
              <a:off x="10669550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4" name="Google Shape;2544;p90"/>
            <p:cNvSpPr/>
            <p:nvPr/>
          </p:nvSpPr>
          <p:spPr>
            <a:xfrm flipH="1">
              <a:off x="10343410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5" name="Google Shape;2545;p90"/>
            <p:cNvSpPr/>
            <p:nvPr/>
          </p:nvSpPr>
          <p:spPr>
            <a:xfrm>
              <a:off x="990768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6" name="Google Shape;2546;p90"/>
            <p:cNvSpPr/>
            <p:nvPr/>
          </p:nvSpPr>
          <p:spPr>
            <a:xfrm>
              <a:off x="9581546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7" name="Google Shape;2547;p90"/>
            <p:cNvSpPr/>
            <p:nvPr/>
          </p:nvSpPr>
          <p:spPr>
            <a:xfrm flipH="1">
              <a:off x="1001478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8" name="Google Shape;2548;p90"/>
            <p:cNvSpPr/>
            <p:nvPr/>
          </p:nvSpPr>
          <p:spPr>
            <a:xfrm flipH="1">
              <a:off x="9688641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9" name="Google Shape;2549;p90"/>
            <p:cNvSpPr/>
            <p:nvPr/>
          </p:nvSpPr>
          <p:spPr>
            <a:xfrm>
              <a:off x="925291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0" name="Google Shape;2550;p90"/>
            <p:cNvSpPr/>
            <p:nvPr/>
          </p:nvSpPr>
          <p:spPr>
            <a:xfrm>
              <a:off x="892677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1" name="Google Shape;2551;p90"/>
            <p:cNvSpPr/>
            <p:nvPr/>
          </p:nvSpPr>
          <p:spPr>
            <a:xfrm flipH="1">
              <a:off x="9360012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2" name="Google Shape;2552;p90"/>
            <p:cNvSpPr/>
            <p:nvPr/>
          </p:nvSpPr>
          <p:spPr>
            <a:xfrm flipH="1">
              <a:off x="9033872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3" name="Google Shape;2553;p90"/>
            <p:cNvSpPr/>
            <p:nvPr/>
          </p:nvSpPr>
          <p:spPr>
            <a:xfrm>
              <a:off x="85981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4" name="Google Shape;2554;p90"/>
            <p:cNvSpPr/>
            <p:nvPr/>
          </p:nvSpPr>
          <p:spPr>
            <a:xfrm flipH="1">
              <a:off x="8705243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5" name="Google Shape;2555;p90"/>
            <p:cNvSpPr/>
            <p:nvPr/>
          </p:nvSpPr>
          <p:spPr>
            <a:xfrm>
              <a:off x="826952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6" name="Google Shape;2556;p90"/>
            <p:cNvSpPr/>
            <p:nvPr/>
          </p:nvSpPr>
          <p:spPr>
            <a:xfrm>
              <a:off x="794337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7" name="Google Shape;2557;p90"/>
            <p:cNvSpPr/>
            <p:nvPr/>
          </p:nvSpPr>
          <p:spPr>
            <a:xfrm flipH="1">
              <a:off x="8376614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8" name="Google Shape;2558;p90"/>
            <p:cNvSpPr/>
            <p:nvPr/>
          </p:nvSpPr>
          <p:spPr>
            <a:xfrm flipH="1">
              <a:off x="8050474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9" name="Google Shape;2559;p90"/>
            <p:cNvSpPr/>
            <p:nvPr/>
          </p:nvSpPr>
          <p:spPr>
            <a:xfrm>
              <a:off x="7614751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0" name="Google Shape;2560;p90"/>
            <p:cNvSpPr/>
            <p:nvPr/>
          </p:nvSpPr>
          <p:spPr>
            <a:xfrm>
              <a:off x="72886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1" name="Google Shape;2561;p90"/>
            <p:cNvSpPr/>
            <p:nvPr/>
          </p:nvSpPr>
          <p:spPr>
            <a:xfrm flipH="1">
              <a:off x="7721846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2" name="Google Shape;2562;p90"/>
            <p:cNvSpPr/>
            <p:nvPr/>
          </p:nvSpPr>
          <p:spPr>
            <a:xfrm flipH="1">
              <a:off x="7395705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3" name="Google Shape;2563;p90"/>
            <p:cNvSpPr/>
            <p:nvPr/>
          </p:nvSpPr>
          <p:spPr>
            <a:xfrm>
              <a:off x="695998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4" name="Google Shape;2564;p90"/>
            <p:cNvSpPr/>
            <p:nvPr/>
          </p:nvSpPr>
          <p:spPr>
            <a:xfrm>
              <a:off x="663384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5" name="Google Shape;2565;p90"/>
            <p:cNvSpPr/>
            <p:nvPr/>
          </p:nvSpPr>
          <p:spPr>
            <a:xfrm flipH="1">
              <a:off x="7067077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6" name="Google Shape;2566;p90"/>
            <p:cNvSpPr/>
            <p:nvPr/>
          </p:nvSpPr>
          <p:spPr>
            <a:xfrm flipH="1">
              <a:off x="6740936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7" name="Google Shape;2567;p90"/>
            <p:cNvSpPr/>
            <p:nvPr/>
          </p:nvSpPr>
          <p:spPr>
            <a:xfrm>
              <a:off x="630521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8" name="Google Shape;2568;p90"/>
            <p:cNvSpPr/>
            <p:nvPr/>
          </p:nvSpPr>
          <p:spPr>
            <a:xfrm>
              <a:off x="59790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9" name="Google Shape;2569;p90"/>
            <p:cNvSpPr/>
            <p:nvPr/>
          </p:nvSpPr>
          <p:spPr>
            <a:xfrm flipH="1">
              <a:off x="6412308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0" name="Google Shape;2570;p90"/>
            <p:cNvSpPr/>
            <p:nvPr/>
          </p:nvSpPr>
          <p:spPr>
            <a:xfrm flipH="1">
              <a:off x="6086167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1" name="Google Shape;2571;p90"/>
            <p:cNvSpPr/>
            <p:nvPr/>
          </p:nvSpPr>
          <p:spPr>
            <a:xfrm>
              <a:off x="565044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2" name="Google Shape;2572;p90"/>
            <p:cNvSpPr/>
            <p:nvPr/>
          </p:nvSpPr>
          <p:spPr>
            <a:xfrm>
              <a:off x="53243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3" name="Google Shape;2573;p90"/>
            <p:cNvSpPr/>
            <p:nvPr/>
          </p:nvSpPr>
          <p:spPr>
            <a:xfrm flipH="1">
              <a:off x="575753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4" name="Google Shape;2574;p90"/>
            <p:cNvSpPr/>
            <p:nvPr/>
          </p:nvSpPr>
          <p:spPr>
            <a:xfrm flipH="1">
              <a:off x="5431399" y="166392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5" name="Google Shape;2575;p90"/>
            <p:cNvSpPr/>
            <p:nvPr/>
          </p:nvSpPr>
          <p:spPr>
            <a:xfrm>
              <a:off x="49956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6" name="Google Shape;2576;p90"/>
            <p:cNvSpPr/>
            <p:nvPr/>
          </p:nvSpPr>
          <p:spPr>
            <a:xfrm flipH="1">
              <a:off x="5102769" y="166392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7" name="Google Shape;2577;p90"/>
            <p:cNvSpPr/>
            <p:nvPr/>
          </p:nvSpPr>
          <p:spPr>
            <a:xfrm>
              <a:off x="466704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8" name="Google Shape;2578;p90"/>
            <p:cNvSpPr/>
            <p:nvPr/>
          </p:nvSpPr>
          <p:spPr>
            <a:xfrm>
              <a:off x="4340907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9" name="Google Shape;2579;p90"/>
            <p:cNvSpPr/>
            <p:nvPr/>
          </p:nvSpPr>
          <p:spPr>
            <a:xfrm flipH="1">
              <a:off x="4774142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0" name="Google Shape;2580;p90"/>
            <p:cNvSpPr/>
            <p:nvPr/>
          </p:nvSpPr>
          <p:spPr>
            <a:xfrm flipH="1">
              <a:off x="444800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1" name="Google Shape;2581;p90"/>
            <p:cNvSpPr/>
            <p:nvPr/>
          </p:nvSpPr>
          <p:spPr>
            <a:xfrm>
              <a:off x="401227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2" name="Google Shape;2582;p90"/>
            <p:cNvSpPr/>
            <p:nvPr/>
          </p:nvSpPr>
          <p:spPr>
            <a:xfrm>
              <a:off x="3686138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3" name="Google Shape;2583;p90"/>
            <p:cNvSpPr/>
            <p:nvPr/>
          </p:nvSpPr>
          <p:spPr>
            <a:xfrm flipH="1">
              <a:off x="4119373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4" name="Google Shape;2584;p90"/>
            <p:cNvSpPr/>
            <p:nvPr/>
          </p:nvSpPr>
          <p:spPr>
            <a:xfrm flipH="1">
              <a:off x="3793231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5" name="Google Shape;2585;p90"/>
            <p:cNvSpPr/>
            <p:nvPr/>
          </p:nvSpPr>
          <p:spPr>
            <a:xfrm>
              <a:off x="335751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6" name="Google Shape;2586;p90"/>
            <p:cNvSpPr/>
            <p:nvPr/>
          </p:nvSpPr>
          <p:spPr>
            <a:xfrm>
              <a:off x="303136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7" name="Google Shape;2587;p90"/>
            <p:cNvSpPr/>
            <p:nvPr/>
          </p:nvSpPr>
          <p:spPr>
            <a:xfrm flipH="1">
              <a:off x="3464604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8" name="Google Shape;2588;p90"/>
            <p:cNvSpPr/>
            <p:nvPr/>
          </p:nvSpPr>
          <p:spPr>
            <a:xfrm flipH="1">
              <a:off x="313846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9" name="Google Shape;2589;p90"/>
            <p:cNvSpPr/>
            <p:nvPr/>
          </p:nvSpPr>
          <p:spPr>
            <a:xfrm>
              <a:off x="270274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0" name="Google Shape;2590;p90"/>
            <p:cNvSpPr/>
            <p:nvPr/>
          </p:nvSpPr>
          <p:spPr>
            <a:xfrm>
              <a:off x="2376599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1" name="Google Shape;2591;p90"/>
            <p:cNvSpPr/>
            <p:nvPr/>
          </p:nvSpPr>
          <p:spPr>
            <a:xfrm flipH="1">
              <a:off x="280983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2" name="Google Shape;2592;p90"/>
            <p:cNvSpPr/>
            <p:nvPr/>
          </p:nvSpPr>
          <p:spPr>
            <a:xfrm flipH="1">
              <a:off x="2483694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3" name="Google Shape;2593;p90"/>
            <p:cNvSpPr/>
            <p:nvPr/>
          </p:nvSpPr>
          <p:spPr>
            <a:xfrm>
              <a:off x="2047972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4" name="Google Shape;2594;p90"/>
            <p:cNvSpPr/>
            <p:nvPr/>
          </p:nvSpPr>
          <p:spPr>
            <a:xfrm>
              <a:off x="1721830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5" name="Google Shape;2595;p90"/>
            <p:cNvSpPr/>
            <p:nvPr/>
          </p:nvSpPr>
          <p:spPr>
            <a:xfrm flipH="1">
              <a:off x="2155066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6" name="Google Shape;2596;p90"/>
            <p:cNvSpPr/>
            <p:nvPr/>
          </p:nvSpPr>
          <p:spPr>
            <a:xfrm flipH="1">
              <a:off x="1828926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7" name="Google Shape;2597;p90"/>
            <p:cNvSpPr/>
            <p:nvPr/>
          </p:nvSpPr>
          <p:spPr>
            <a:xfrm>
              <a:off x="139320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8" name="Google Shape;2598;p90"/>
            <p:cNvSpPr/>
            <p:nvPr/>
          </p:nvSpPr>
          <p:spPr>
            <a:xfrm flipH="1">
              <a:off x="1500297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9" name="Google Shape;2599;p90"/>
            <p:cNvSpPr/>
            <p:nvPr/>
          </p:nvSpPr>
          <p:spPr>
            <a:xfrm>
              <a:off x="106457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0" name="Google Shape;2600;p90"/>
            <p:cNvSpPr/>
            <p:nvPr/>
          </p:nvSpPr>
          <p:spPr>
            <a:xfrm>
              <a:off x="738433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1" name="Google Shape;2601;p90"/>
            <p:cNvSpPr/>
            <p:nvPr/>
          </p:nvSpPr>
          <p:spPr>
            <a:xfrm flipH="1">
              <a:off x="1171668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2" name="Google Shape;2602;p90"/>
            <p:cNvSpPr/>
            <p:nvPr/>
          </p:nvSpPr>
          <p:spPr>
            <a:xfrm flipH="1">
              <a:off x="84552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3" name="Google Shape;2603;p90"/>
            <p:cNvSpPr/>
            <p:nvPr/>
          </p:nvSpPr>
          <p:spPr>
            <a:xfrm>
              <a:off x="409805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4" name="Google Shape;2604;p90"/>
            <p:cNvSpPr/>
            <p:nvPr/>
          </p:nvSpPr>
          <p:spPr>
            <a:xfrm>
              <a:off x="83664" y="166765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5" name="Google Shape;2605;p90"/>
            <p:cNvSpPr/>
            <p:nvPr/>
          </p:nvSpPr>
          <p:spPr>
            <a:xfrm flipH="1">
              <a:off x="516899" y="166392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6" name="Google Shape;2606;p90"/>
            <p:cNvSpPr/>
            <p:nvPr/>
          </p:nvSpPr>
          <p:spPr>
            <a:xfrm flipH="1">
              <a:off x="190758" y="166392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07" name="Google Shape;2607;p90"/>
          <p:cNvGrpSpPr/>
          <p:nvPr/>
        </p:nvGrpSpPr>
        <p:grpSpPr>
          <a:xfrm>
            <a:off x="83663" y="2059080"/>
            <a:ext cx="12009864" cy="176637"/>
            <a:chOff x="83663" y="1961698"/>
            <a:chExt cx="12009864" cy="176637"/>
          </a:xfrm>
        </p:grpSpPr>
        <p:sp>
          <p:nvSpPr>
            <p:cNvPr id="2608" name="Google Shape;2608;p90"/>
            <p:cNvSpPr/>
            <p:nvPr/>
          </p:nvSpPr>
          <p:spPr>
            <a:xfrm>
              <a:off x="521720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9" name="Google Shape;2609;p90"/>
            <p:cNvSpPr/>
            <p:nvPr/>
          </p:nvSpPr>
          <p:spPr>
            <a:xfrm>
              <a:off x="554334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0" name="Google Shape;2610;p90"/>
            <p:cNvSpPr/>
            <p:nvPr/>
          </p:nvSpPr>
          <p:spPr>
            <a:xfrm>
              <a:off x="499567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1" name="Google Shape;2611;p90"/>
            <p:cNvSpPr/>
            <p:nvPr/>
          </p:nvSpPr>
          <p:spPr>
            <a:xfrm>
              <a:off x="532430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2" name="Google Shape;2612;p90"/>
            <p:cNvSpPr/>
            <p:nvPr/>
          </p:nvSpPr>
          <p:spPr>
            <a:xfrm>
              <a:off x="587197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3" name="Google Shape;2613;p90"/>
            <p:cNvSpPr/>
            <p:nvPr/>
          </p:nvSpPr>
          <p:spPr>
            <a:xfrm>
              <a:off x="6198118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4" name="Google Shape;2614;p90"/>
            <p:cNvSpPr/>
            <p:nvPr/>
          </p:nvSpPr>
          <p:spPr>
            <a:xfrm>
              <a:off x="5650444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5" name="Google Shape;2615;p90"/>
            <p:cNvSpPr/>
            <p:nvPr/>
          </p:nvSpPr>
          <p:spPr>
            <a:xfrm>
              <a:off x="597907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6" name="Google Shape;2616;p90"/>
            <p:cNvSpPr/>
            <p:nvPr/>
          </p:nvSpPr>
          <p:spPr>
            <a:xfrm>
              <a:off x="652674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7" name="Google Shape;2617;p90"/>
            <p:cNvSpPr/>
            <p:nvPr/>
          </p:nvSpPr>
          <p:spPr>
            <a:xfrm>
              <a:off x="685288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8" name="Google Shape;2618;p90"/>
            <p:cNvSpPr/>
            <p:nvPr/>
          </p:nvSpPr>
          <p:spPr>
            <a:xfrm>
              <a:off x="630521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9" name="Google Shape;2619;p90"/>
            <p:cNvSpPr/>
            <p:nvPr/>
          </p:nvSpPr>
          <p:spPr>
            <a:xfrm>
              <a:off x="6633841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0" name="Google Shape;2620;p90"/>
            <p:cNvSpPr/>
            <p:nvPr/>
          </p:nvSpPr>
          <p:spPr>
            <a:xfrm>
              <a:off x="718151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1" name="Google Shape;2621;p90"/>
            <p:cNvSpPr/>
            <p:nvPr/>
          </p:nvSpPr>
          <p:spPr>
            <a:xfrm>
              <a:off x="7507656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2" name="Google Shape;2622;p90"/>
            <p:cNvSpPr/>
            <p:nvPr/>
          </p:nvSpPr>
          <p:spPr>
            <a:xfrm>
              <a:off x="6959982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3" name="Google Shape;2623;p90"/>
            <p:cNvSpPr/>
            <p:nvPr/>
          </p:nvSpPr>
          <p:spPr>
            <a:xfrm>
              <a:off x="7288610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4" name="Google Shape;2624;p90"/>
            <p:cNvSpPr/>
            <p:nvPr/>
          </p:nvSpPr>
          <p:spPr>
            <a:xfrm>
              <a:off x="783628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5" name="Google Shape;2625;p90"/>
            <p:cNvSpPr/>
            <p:nvPr/>
          </p:nvSpPr>
          <p:spPr>
            <a:xfrm>
              <a:off x="8162425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6" name="Google Shape;2626;p90"/>
            <p:cNvSpPr/>
            <p:nvPr/>
          </p:nvSpPr>
          <p:spPr>
            <a:xfrm>
              <a:off x="7614751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943378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8" name="Google Shape;2628;p90"/>
            <p:cNvSpPr/>
            <p:nvPr/>
          </p:nvSpPr>
          <p:spPr>
            <a:xfrm>
              <a:off x="8491054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9" name="Google Shape;2629;p90"/>
            <p:cNvSpPr/>
            <p:nvPr/>
          </p:nvSpPr>
          <p:spPr>
            <a:xfrm>
              <a:off x="8269520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0" name="Google Shape;2630;p90"/>
            <p:cNvSpPr/>
            <p:nvPr/>
          </p:nvSpPr>
          <p:spPr>
            <a:xfrm>
              <a:off x="881968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9145823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2" name="Google Shape;2632;p90"/>
            <p:cNvSpPr/>
            <p:nvPr/>
          </p:nvSpPr>
          <p:spPr>
            <a:xfrm>
              <a:off x="859814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3" name="Google Shape;2633;p90"/>
            <p:cNvSpPr/>
            <p:nvPr/>
          </p:nvSpPr>
          <p:spPr>
            <a:xfrm>
              <a:off x="892677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4" name="Google Shape;2634;p90"/>
            <p:cNvSpPr/>
            <p:nvPr/>
          </p:nvSpPr>
          <p:spPr>
            <a:xfrm>
              <a:off x="9474451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5" name="Google Shape;2635;p90"/>
            <p:cNvSpPr/>
            <p:nvPr/>
          </p:nvSpPr>
          <p:spPr>
            <a:xfrm>
              <a:off x="9800592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6" name="Google Shape;2636;p90"/>
            <p:cNvSpPr/>
            <p:nvPr/>
          </p:nvSpPr>
          <p:spPr>
            <a:xfrm>
              <a:off x="9252918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7" name="Google Shape;2637;p90"/>
            <p:cNvSpPr/>
            <p:nvPr/>
          </p:nvSpPr>
          <p:spPr>
            <a:xfrm>
              <a:off x="9581546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8" name="Google Shape;2638;p90"/>
            <p:cNvSpPr/>
            <p:nvPr/>
          </p:nvSpPr>
          <p:spPr>
            <a:xfrm>
              <a:off x="1012922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9" name="Google Shape;2639;p90"/>
            <p:cNvSpPr/>
            <p:nvPr/>
          </p:nvSpPr>
          <p:spPr>
            <a:xfrm>
              <a:off x="1045536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0" name="Google Shape;2640;p90"/>
            <p:cNvSpPr/>
            <p:nvPr/>
          </p:nvSpPr>
          <p:spPr>
            <a:xfrm>
              <a:off x="9907686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1" name="Google Shape;2641;p90"/>
            <p:cNvSpPr/>
            <p:nvPr/>
          </p:nvSpPr>
          <p:spPr>
            <a:xfrm>
              <a:off x="10236314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2" name="Google Shape;2642;p90"/>
            <p:cNvSpPr/>
            <p:nvPr/>
          </p:nvSpPr>
          <p:spPr>
            <a:xfrm>
              <a:off x="1078398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3" name="Google Shape;2643;p90"/>
            <p:cNvSpPr/>
            <p:nvPr/>
          </p:nvSpPr>
          <p:spPr>
            <a:xfrm>
              <a:off x="11110130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4" name="Google Shape;2644;p90"/>
            <p:cNvSpPr/>
            <p:nvPr/>
          </p:nvSpPr>
          <p:spPr>
            <a:xfrm>
              <a:off x="1056245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5" name="Google Shape;2645;p90"/>
            <p:cNvSpPr/>
            <p:nvPr/>
          </p:nvSpPr>
          <p:spPr>
            <a:xfrm>
              <a:off x="10891083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6" name="Google Shape;2646;p90"/>
            <p:cNvSpPr/>
            <p:nvPr/>
          </p:nvSpPr>
          <p:spPr>
            <a:xfrm>
              <a:off x="1143875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7" name="Google Shape;2647;p90"/>
            <p:cNvSpPr/>
            <p:nvPr/>
          </p:nvSpPr>
          <p:spPr>
            <a:xfrm>
              <a:off x="11764899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11217225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9" name="Google Shape;2649;p90"/>
            <p:cNvSpPr/>
            <p:nvPr/>
          </p:nvSpPr>
          <p:spPr>
            <a:xfrm>
              <a:off x="11545852" y="196169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0" name="Google Shape;2650;p90"/>
            <p:cNvSpPr/>
            <p:nvPr/>
          </p:nvSpPr>
          <p:spPr>
            <a:xfrm>
              <a:off x="12093527" y="196542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1" name="Google Shape;2651;p90"/>
            <p:cNvSpPr/>
            <p:nvPr/>
          </p:nvSpPr>
          <p:spPr>
            <a:xfrm>
              <a:off x="11871993" y="196169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302710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3" name="Google Shape;2653;p90"/>
            <p:cNvSpPr/>
            <p:nvPr/>
          </p:nvSpPr>
          <p:spPr>
            <a:xfrm>
              <a:off x="83663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4" name="Google Shape;2654;p90"/>
            <p:cNvSpPr/>
            <p:nvPr/>
          </p:nvSpPr>
          <p:spPr>
            <a:xfrm>
              <a:off x="63133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5" name="Google Shape;2655;p90"/>
            <p:cNvSpPr/>
            <p:nvPr/>
          </p:nvSpPr>
          <p:spPr>
            <a:xfrm>
              <a:off x="957479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409806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738432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128610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1064574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0" name="Google Shape;2660;p90"/>
            <p:cNvSpPr/>
            <p:nvPr/>
          </p:nvSpPr>
          <p:spPr>
            <a:xfrm>
              <a:off x="161473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1" name="Google Shape;2661;p90"/>
            <p:cNvSpPr/>
            <p:nvPr/>
          </p:nvSpPr>
          <p:spPr>
            <a:xfrm>
              <a:off x="1940877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2" name="Google Shape;2662;p90"/>
            <p:cNvSpPr/>
            <p:nvPr/>
          </p:nvSpPr>
          <p:spPr>
            <a:xfrm>
              <a:off x="1393203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3" name="Google Shape;2663;p90"/>
            <p:cNvSpPr/>
            <p:nvPr/>
          </p:nvSpPr>
          <p:spPr>
            <a:xfrm>
              <a:off x="172182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4" name="Google Shape;2664;p90"/>
            <p:cNvSpPr/>
            <p:nvPr/>
          </p:nvSpPr>
          <p:spPr>
            <a:xfrm>
              <a:off x="226950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5" name="Google Shape;2665;p90"/>
            <p:cNvSpPr/>
            <p:nvPr/>
          </p:nvSpPr>
          <p:spPr>
            <a:xfrm>
              <a:off x="2595646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6" name="Google Shape;2666;p90"/>
            <p:cNvSpPr/>
            <p:nvPr/>
          </p:nvSpPr>
          <p:spPr>
            <a:xfrm>
              <a:off x="2047971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7" name="Google Shape;2667;p90"/>
            <p:cNvSpPr/>
            <p:nvPr/>
          </p:nvSpPr>
          <p:spPr>
            <a:xfrm>
              <a:off x="2376599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8" name="Google Shape;2668;p90"/>
            <p:cNvSpPr/>
            <p:nvPr/>
          </p:nvSpPr>
          <p:spPr>
            <a:xfrm>
              <a:off x="2924274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9" name="Google Shape;2669;p90"/>
            <p:cNvSpPr/>
            <p:nvPr/>
          </p:nvSpPr>
          <p:spPr>
            <a:xfrm>
              <a:off x="3250415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0" name="Google Shape;2670;p90"/>
            <p:cNvSpPr/>
            <p:nvPr/>
          </p:nvSpPr>
          <p:spPr>
            <a:xfrm>
              <a:off x="2702740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1" name="Google Shape;2671;p90"/>
            <p:cNvSpPr/>
            <p:nvPr/>
          </p:nvSpPr>
          <p:spPr>
            <a:xfrm>
              <a:off x="3031368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2" name="Google Shape;2672;p90"/>
            <p:cNvSpPr/>
            <p:nvPr/>
          </p:nvSpPr>
          <p:spPr>
            <a:xfrm>
              <a:off x="3579042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3" name="Google Shape;2673;p90"/>
            <p:cNvSpPr/>
            <p:nvPr/>
          </p:nvSpPr>
          <p:spPr>
            <a:xfrm>
              <a:off x="390518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4" name="Google Shape;2674;p90"/>
            <p:cNvSpPr/>
            <p:nvPr/>
          </p:nvSpPr>
          <p:spPr>
            <a:xfrm>
              <a:off x="335750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5" name="Google Shape;2675;p90"/>
            <p:cNvSpPr/>
            <p:nvPr/>
          </p:nvSpPr>
          <p:spPr>
            <a:xfrm>
              <a:off x="3686137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6" name="Google Shape;2676;p90"/>
            <p:cNvSpPr/>
            <p:nvPr/>
          </p:nvSpPr>
          <p:spPr>
            <a:xfrm>
              <a:off x="423381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7" name="Google Shape;2677;p90"/>
            <p:cNvSpPr/>
            <p:nvPr/>
          </p:nvSpPr>
          <p:spPr>
            <a:xfrm>
              <a:off x="4559953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8" name="Google Shape;2678;p90"/>
            <p:cNvSpPr/>
            <p:nvPr/>
          </p:nvSpPr>
          <p:spPr>
            <a:xfrm>
              <a:off x="4012279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9" name="Google Shape;2679;p90"/>
            <p:cNvSpPr/>
            <p:nvPr/>
          </p:nvSpPr>
          <p:spPr>
            <a:xfrm>
              <a:off x="4340906" y="196169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0" name="Google Shape;2680;p90"/>
            <p:cNvSpPr/>
            <p:nvPr/>
          </p:nvSpPr>
          <p:spPr>
            <a:xfrm>
              <a:off x="4888581" y="19654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1" name="Google Shape;2681;p90"/>
            <p:cNvSpPr/>
            <p:nvPr/>
          </p:nvSpPr>
          <p:spPr>
            <a:xfrm>
              <a:off x="4667048" y="196169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82" name="Google Shape;2682;p90"/>
          <p:cNvGrpSpPr/>
          <p:nvPr/>
        </p:nvGrpSpPr>
        <p:grpSpPr>
          <a:xfrm>
            <a:off x="83664" y="2344115"/>
            <a:ext cx="12009863" cy="176637"/>
            <a:chOff x="83664" y="2252007"/>
            <a:chExt cx="12009863" cy="176637"/>
          </a:xfrm>
        </p:grpSpPr>
        <p:sp>
          <p:nvSpPr>
            <p:cNvPr id="2683" name="Google Shape;2683;p90"/>
            <p:cNvSpPr/>
            <p:nvPr/>
          </p:nvSpPr>
          <p:spPr>
            <a:xfrm>
              <a:off x="1187199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4" name="Google Shape;2684;p90"/>
            <p:cNvSpPr/>
            <p:nvPr/>
          </p:nvSpPr>
          <p:spPr>
            <a:xfrm>
              <a:off x="1154585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5" name="Google Shape;2685;p90"/>
            <p:cNvSpPr/>
            <p:nvPr/>
          </p:nvSpPr>
          <p:spPr>
            <a:xfrm flipH="1">
              <a:off x="1197908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6" name="Google Shape;2686;p90"/>
            <p:cNvSpPr/>
            <p:nvPr/>
          </p:nvSpPr>
          <p:spPr>
            <a:xfrm flipH="1">
              <a:off x="1165294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7" name="Google Shape;2687;p90"/>
            <p:cNvSpPr/>
            <p:nvPr/>
          </p:nvSpPr>
          <p:spPr>
            <a:xfrm>
              <a:off x="1121722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8" name="Google Shape;2688;p90"/>
            <p:cNvSpPr/>
            <p:nvPr/>
          </p:nvSpPr>
          <p:spPr>
            <a:xfrm>
              <a:off x="1089108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9" name="Google Shape;2689;p90"/>
            <p:cNvSpPr/>
            <p:nvPr/>
          </p:nvSpPr>
          <p:spPr>
            <a:xfrm flipH="1">
              <a:off x="1132431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0" name="Google Shape;2690;p90"/>
            <p:cNvSpPr/>
            <p:nvPr/>
          </p:nvSpPr>
          <p:spPr>
            <a:xfrm flipH="1">
              <a:off x="10998178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1" name="Google Shape;2691;p90"/>
            <p:cNvSpPr/>
            <p:nvPr/>
          </p:nvSpPr>
          <p:spPr>
            <a:xfrm>
              <a:off x="1056245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2" name="Google Shape;2692;p90"/>
            <p:cNvSpPr/>
            <p:nvPr/>
          </p:nvSpPr>
          <p:spPr>
            <a:xfrm>
              <a:off x="1023631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3" name="Google Shape;2693;p90"/>
            <p:cNvSpPr/>
            <p:nvPr/>
          </p:nvSpPr>
          <p:spPr>
            <a:xfrm flipH="1">
              <a:off x="10669550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4" name="Google Shape;2694;p90"/>
            <p:cNvSpPr/>
            <p:nvPr/>
          </p:nvSpPr>
          <p:spPr>
            <a:xfrm flipH="1">
              <a:off x="10343410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5" name="Google Shape;2695;p90"/>
            <p:cNvSpPr/>
            <p:nvPr/>
          </p:nvSpPr>
          <p:spPr>
            <a:xfrm>
              <a:off x="990768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6" name="Google Shape;2696;p90"/>
            <p:cNvSpPr/>
            <p:nvPr/>
          </p:nvSpPr>
          <p:spPr>
            <a:xfrm>
              <a:off x="9581546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7" name="Google Shape;2697;p90"/>
            <p:cNvSpPr/>
            <p:nvPr/>
          </p:nvSpPr>
          <p:spPr>
            <a:xfrm flipH="1">
              <a:off x="1001478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8" name="Google Shape;2698;p90"/>
            <p:cNvSpPr/>
            <p:nvPr/>
          </p:nvSpPr>
          <p:spPr>
            <a:xfrm flipH="1">
              <a:off x="9688641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9" name="Google Shape;2699;p90"/>
            <p:cNvSpPr/>
            <p:nvPr/>
          </p:nvSpPr>
          <p:spPr>
            <a:xfrm>
              <a:off x="925291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0" name="Google Shape;2700;p90"/>
            <p:cNvSpPr/>
            <p:nvPr/>
          </p:nvSpPr>
          <p:spPr>
            <a:xfrm>
              <a:off x="892677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1" name="Google Shape;2701;p90"/>
            <p:cNvSpPr/>
            <p:nvPr/>
          </p:nvSpPr>
          <p:spPr>
            <a:xfrm flipH="1">
              <a:off x="9360012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2" name="Google Shape;2702;p90"/>
            <p:cNvSpPr/>
            <p:nvPr/>
          </p:nvSpPr>
          <p:spPr>
            <a:xfrm flipH="1">
              <a:off x="9033872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3" name="Google Shape;2703;p90"/>
            <p:cNvSpPr/>
            <p:nvPr/>
          </p:nvSpPr>
          <p:spPr>
            <a:xfrm>
              <a:off x="85981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4" name="Google Shape;2704;p90"/>
            <p:cNvSpPr/>
            <p:nvPr/>
          </p:nvSpPr>
          <p:spPr>
            <a:xfrm flipH="1">
              <a:off x="8705243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5" name="Google Shape;2705;p90"/>
            <p:cNvSpPr/>
            <p:nvPr/>
          </p:nvSpPr>
          <p:spPr>
            <a:xfrm>
              <a:off x="826952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6" name="Google Shape;2706;p90"/>
            <p:cNvSpPr/>
            <p:nvPr/>
          </p:nvSpPr>
          <p:spPr>
            <a:xfrm>
              <a:off x="794337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7" name="Google Shape;2707;p90"/>
            <p:cNvSpPr/>
            <p:nvPr/>
          </p:nvSpPr>
          <p:spPr>
            <a:xfrm flipH="1">
              <a:off x="8376614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8" name="Google Shape;2708;p90"/>
            <p:cNvSpPr/>
            <p:nvPr/>
          </p:nvSpPr>
          <p:spPr>
            <a:xfrm flipH="1">
              <a:off x="8050474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9" name="Google Shape;2709;p90"/>
            <p:cNvSpPr/>
            <p:nvPr/>
          </p:nvSpPr>
          <p:spPr>
            <a:xfrm>
              <a:off x="7614751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0" name="Google Shape;2710;p90"/>
            <p:cNvSpPr/>
            <p:nvPr/>
          </p:nvSpPr>
          <p:spPr>
            <a:xfrm>
              <a:off x="72886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1" name="Google Shape;2711;p90"/>
            <p:cNvSpPr/>
            <p:nvPr/>
          </p:nvSpPr>
          <p:spPr>
            <a:xfrm flipH="1">
              <a:off x="7721846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2" name="Google Shape;2712;p90"/>
            <p:cNvSpPr/>
            <p:nvPr/>
          </p:nvSpPr>
          <p:spPr>
            <a:xfrm flipH="1">
              <a:off x="7395705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3" name="Google Shape;2713;p90"/>
            <p:cNvSpPr/>
            <p:nvPr/>
          </p:nvSpPr>
          <p:spPr>
            <a:xfrm>
              <a:off x="695998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4" name="Google Shape;2714;p90"/>
            <p:cNvSpPr/>
            <p:nvPr/>
          </p:nvSpPr>
          <p:spPr>
            <a:xfrm>
              <a:off x="663384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5" name="Google Shape;2715;p90"/>
            <p:cNvSpPr/>
            <p:nvPr/>
          </p:nvSpPr>
          <p:spPr>
            <a:xfrm flipH="1">
              <a:off x="7067077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6" name="Google Shape;2716;p90"/>
            <p:cNvSpPr/>
            <p:nvPr/>
          </p:nvSpPr>
          <p:spPr>
            <a:xfrm flipH="1">
              <a:off x="6740936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7" name="Google Shape;2717;p90"/>
            <p:cNvSpPr/>
            <p:nvPr/>
          </p:nvSpPr>
          <p:spPr>
            <a:xfrm>
              <a:off x="630521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8" name="Google Shape;2718;p90"/>
            <p:cNvSpPr/>
            <p:nvPr/>
          </p:nvSpPr>
          <p:spPr>
            <a:xfrm>
              <a:off x="59790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9" name="Google Shape;2719;p90"/>
            <p:cNvSpPr/>
            <p:nvPr/>
          </p:nvSpPr>
          <p:spPr>
            <a:xfrm flipH="1">
              <a:off x="6412308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0" name="Google Shape;2720;p90"/>
            <p:cNvSpPr/>
            <p:nvPr/>
          </p:nvSpPr>
          <p:spPr>
            <a:xfrm flipH="1">
              <a:off x="6086167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1" name="Google Shape;2721;p90"/>
            <p:cNvSpPr/>
            <p:nvPr/>
          </p:nvSpPr>
          <p:spPr>
            <a:xfrm>
              <a:off x="565044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2" name="Google Shape;2722;p90"/>
            <p:cNvSpPr/>
            <p:nvPr/>
          </p:nvSpPr>
          <p:spPr>
            <a:xfrm>
              <a:off x="53243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3" name="Google Shape;2723;p90"/>
            <p:cNvSpPr/>
            <p:nvPr/>
          </p:nvSpPr>
          <p:spPr>
            <a:xfrm flipH="1">
              <a:off x="575753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4" name="Google Shape;2724;p90"/>
            <p:cNvSpPr/>
            <p:nvPr/>
          </p:nvSpPr>
          <p:spPr>
            <a:xfrm flipH="1">
              <a:off x="5431399" y="225200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5" name="Google Shape;2725;p90"/>
            <p:cNvSpPr/>
            <p:nvPr/>
          </p:nvSpPr>
          <p:spPr>
            <a:xfrm>
              <a:off x="49956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6" name="Google Shape;2726;p90"/>
            <p:cNvSpPr/>
            <p:nvPr/>
          </p:nvSpPr>
          <p:spPr>
            <a:xfrm flipH="1">
              <a:off x="5102769" y="225200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7" name="Google Shape;2727;p90"/>
            <p:cNvSpPr/>
            <p:nvPr/>
          </p:nvSpPr>
          <p:spPr>
            <a:xfrm>
              <a:off x="466704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8" name="Google Shape;2728;p90"/>
            <p:cNvSpPr/>
            <p:nvPr/>
          </p:nvSpPr>
          <p:spPr>
            <a:xfrm>
              <a:off x="4340907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9" name="Google Shape;2729;p90"/>
            <p:cNvSpPr/>
            <p:nvPr/>
          </p:nvSpPr>
          <p:spPr>
            <a:xfrm flipH="1">
              <a:off x="4774142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0" name="Google Shape;2730;p90"/>
            <p:cNvSpPr/>
            <p:nvPr/>
          </p:nvSpPr>
          <p:spPr>
            <a:xfrm flipH="1">
              <a:off x="444800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1" name="Google Shape;2731;p90"/>
            <p:cNvSpPr/>
            <p:nvPr/>
          </p:nvSpPr>
          <p:spPr>
            <a:xfrm>
              <a:off x="401227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2" name="Google Shape;2732;p90"/>
            <p:cNvSpPr/>
            <p:nvPr/>
          </p:nvSpPr>
          <p:spPr>
            <a:xfrm>
              <a:off x="3686138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3" name="Google Shape;2733;p90"/>
            <p:cNvSpPr/>
            <p:nvPr/>
          </p:nvSpPr>
          <p:spPr>
            <a:xfrm flipH="1">
              <a:off x="4119373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4" name="Google Shape;2734;p90"/>
            <p:cNvSpPr/>
            <p:nvPr/>
          </p:nvSpPr>
          <p:spPr>
            <a:xfrm flipH="1">
              <a:off x="3793231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5" name="Google Shape;2735;p90"/>
            <p:cNvSpPr/>
            <p:nvPr/>
          </p:nvSpPr>
          <p:spPr>
            <a:xfrm>
              <a:off x="335751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6" name="Google Shape;2736;p90"/>
            <p:cNvSpPr/>
            <p:nvPr/>
          </p:nvSpPr>
          <p:spPr>
            <a:xfrm>
              <a:off x="303136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7" name="Google Shape;2737;p90"/>
            <p:cNvSpPr/>
            <p:nvPr/>
          </p:nvSpPr>
          <p:spPr>
            <a:xfrm flipH="1">
              <a:off x="3464604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8" name="Google Shape;2738;p90"/>
            <p:cNvSpPr/>
            <p:nvPr/>
          </p:nvSpPr>
          <p:spPr>
            <a:xfrm flipH="1">
              <a:off x="313846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9" name="Google Shape;2739;p90"/>
            <p:cNvSpPr/>
            <p:nvPr/>
          </p:nvSpPr>
          <p:spPr>
            <a:xfrm>
              <a:off x="270274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0" name="Google Shape;2740;p90"/>
            <p:cNvSpPr/>
            <p:nvPr/>
          </p:nvSpPr>
          <p:spPr>
            <a:xfrm>
              <a:off x="2376599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1" name="Google Shape;2741;p90"/>
            <p:cNvSpPr/>
            <p:nvPr/>
          </p:nvSpPr>
          <p:spPr>
            <a:xfrm flipH="1">
              <a:off x="280983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2" name="Google Shape;2742;p90"/>
            <p:cNvSpPr/>
            <p:nvPr/>
          </p:nvSpPr>
          <p:spPr>
            <a:xfrm flipH="1">
              <a:off x="2483694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3" name="Google Shape;2743;p90"/>
            <p:cNvSpPr/>
            <p:nvPr/>
          </p:nvSpPr>
          <p:spPr>
            <a:xfrm>
              <a:off x="2047972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4" name="Google Shape;2744;p90"/>
            <p:cNvSpPr/>
            <p:nvPr/>
          </p:nvSpPr>
          <p:spPr>
            <a:xfrm>
              <a:off x="1721830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5" name="Google Shape;2745;p90"/>
            <p:cNvSpPr/>
            <p:nvPr/>
          </p:nvSpPr>
          <p:spPr>
            <a:xfrm flipH="1">
              <a:off x="2155066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6" name="Google Shape;2746;p90"/>
            <p:cNvSpPr/>
            <p:nvPr/>
          </p:nvSpPr>
          <p:spPr>
            <a:xfrm flipH="1">
              <a:off x="1828926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7" name="Google Shape;2747;p90"/>
            <p:cNvSpPr/>
            <p:nvPr/>
          </p:nvSpPr>
          <p:spPr>
            <a:xfrm>
              <a:off x="139320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8" name="Google Shape;2748;p90"/>
            <p:cNvSpPr/>
            <p:nvPr/>
          </p:nvSpPr>
          <p:spPr>
            <a:xfrm flipH="1">
              <a:off x="1500297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9" name="Google Shape;2749;p90"/>
            <p:cNvSpPr/>
            <p:nvPr/>
          </p:nvSpPr>
          <p:spPr>
            <a:xfrm>
              <a:off x="106457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0" name="Google Shape;2750;p90"/>
            <p:cNvSpPr/>
            <p:nvPr/>
          </p:nvSpPr>
          <p:spPr>
            <a:xfrm>
              <a:off x="738433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1" name="Google Shape;2751;p90"/>
            <p:cNvSpPr/>
            <p:nvPr/>
          </p:nvSpPr>
          <p:spPr>
            <a:xfrm flipH="1">
              <a:off x="1171668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2" name="Google Shape;2752;p90"/>
            <p:cNvSpPr/>
            <p:nvPr/>
          </p:nvSpPr>
          <p:spPr>
            <a:xfrm flipH="1">
              <a:off x="84552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3" name="Google Shape;2753;p90"/>
            <p:cNvSpPr/>
            <p:nvPr/>
          </p:nvSpPr>
          <p:spPr>
            <a:xfrm>
              <a:off x="409805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4" name="Google Shape;2754;p90"/>
            <p:cNvSpPr/>
            <p:nvPr/>
          </p:nvSpPr>
          <p:spPr>
            <a:xfrm>
              <a:off x="83664" y="225573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5" name="Google Shape;2755;p90"/>
            <p:cNvSpPr/>
            <p:nvPr/>
          </p:nvSpPr>
          <p:spPr>
            <a:xfrm flipH="1">
              <a:off x="516899" y="225200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6" name="Google Shape;2756;p90"/>
            <p:cNvSpPr/>
            <p:nvPr/>
          </p:nvSpPr>
          <p:spPr>
            <a:xfrm flipH="1">
              <a:off x="190758" y="225200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57" name="Google Shape;2757;p90"/>
          <p:cNvGrpSpPr/>
          <p:nvPr/>
        </p:nvGrpSpPr>
        <p:grpSpPr>
          <a:xfrm>
            <a:off x="83663" y="918941"/>
            <a:ext cx="12009863" cy="176637"/>
            <a:chOff x="83663" y="795844"/>
            <a:chExt cx="12009863" cy="176637"/>
          </a:xfrm>
        </p:grpSpPr>
        <p:sp>
          <p:nvSpPr>
            <p:cNvPr id="2758" name="Google Shape;2758;p90"/>
            <p:cNvSpPr/>
            <p:nvPr/>
          </p:nvSpPr>
          <p:spPr>
            <a:xfrm>
              <a:off x="30519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9" name="Google Shape;2759;p90"/>
            <p:cNvSpPr/>
            <p:nvPr/>
          </p:nvSpPr>
          <p:spPr>
            <a:xfrm>
              <a:off x="63133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0" name="Google Shape;2760;p90"/>
            <p:cNvSpPr/>
            <p:nvPr/>
          </p:nvSpPr>
          <p:spPr>
            <a:xfrm>
              <a:off x="8366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1" name="Google Shape;2761;p90"/>
            <p:cNvSpPr/>
            <p:nvPr/>
          </p:nvSpPr>
          <p:spPr>
            <a:xfrm>
              <a:off x="41229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2" name="Google Shape;2762;p90"/>
            <p:cNvSpPr/>
            <p:nvPr/>
          </p:nvSpPr>
          <p:spPr>
            <a:xfrm>
              <a:off x="95996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3" name="Google Shape;2763;p90"/>
            <p:cNvSpPr/>
            <p:nvPr/>
          </p:nvSpPr>
          <p:spPr>
            <a:xfrm>
              <a:off x="128610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4" name="Google Shape;2764;p90"/>
            <p:cNvSpPr/>
            <p:nvPr/>
          </p:nvSpPr>
          <p:spPr>
            <a:xfrm>
              <a:off x="73843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5" name="Google Shape;2765;p90"/>
            <p:cNvSpPr/>
            <p:nvPr/>
          </p:nvSpPr>
          <p:spPr>
            <a:xfrm>
              <a:off x="106706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6" name="Google Shape;2766;p90"/>
            <p:cNvSpPr/>
            <p:nvPr/>
          </p:nvSpPr>
          <p:spPr>
            <a:xfrm>
              <a:off x="161473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7" name="Google Shape;2767;p90"/>
            <p:cNvSpPr/>
            <p:nvPr/>
          </p:nvSpPr>
          <p:spPr>
            <a:xfrm>
              <a:off x="194087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8" name="Google Shape;2768;p90"/>
            <p:cNvSpPr/>
            <p:nvPr/>
          </p:nvSpPr>
          <p:spPr>
            <a:xfrm>
              <a:off x="139320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9" name="Google Shape;2769;p90"/>
            <p:cNvSpPr/>
            <p:nvPr/>
          </p:nvSpPr>
          <p:spPr>
            <a:xfrm>
              <a:off x="1721829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0" name="Google Shape;2770;p90"/>
            <p:cNvSpPr/>
            <p:nvPr/>
          </p:nvSpPr>
          <p:spPr>
            <a:xfrm>
              <a:off x="226950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1" name="Google Shape;2771;p90"/>
            <p:cNvSpPr/>
            <p:nvPr/>
          </p:nvSpPr>
          <p:spPr>
            <a:xfrm>
              <a:off x="2595644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2" name="Google Shape;2772;p90"/>
            <p:cNvSpPr/>
            <p:nvPr/>
          </p:nvSpPr>
          <p:spPr>
            <a:xfrm>
              <a:off x="204796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3" name="Google Shape;2773;p90"/>
            <p:cNvSpPr/>
            <p:nvPr/>
          </p:nvSpPr>
          <p:spPr>
            <a:xfrm>
              <a:off x="2376598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4" name="Google Shape;2774;p90"/>
            <p:cNvSpPr/>
            <p:nvPr/>
          </p:nvSpPr>
          <p:spPr>
            <a:xfrm>
              <a:off x="292427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5" name="Google Shape;2775;p90"/>
            <p:cNvSpPr/>
            <p:nvPr/>
          </p:nvSpPr>
          <p:spPr>
            <a:xfrm>
              <a:off x="325041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6" name="Google Shape;2776;p90"/>
            <p:cNvSpPr/>
            <p:nvPr/>
          </p:nvSpPr>
          <p:spPr>
            <a:xfrm>
              <a:off x="2702739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7" name="Google Shape;2777;p90"/>
            <p:cNvSpPr/>
            <p:nvPr/>
          </p:nvSpPr>
          <p:spPr>
            <a:xfrm>
              <a:off x="3031366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8" name="Google Shape;2778;p90"/>
            <p:cNvSpPr/>
            <p:nvPr/>
          </p:nvSpPr>
          <p:spPr>
            <a:xfrm>
              <a:off x="35790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9" name="Google Shape;2779;p90"/>
            <p:cNvSpPr/>
            <p:nvPr/>
          </p:nvSpPr>
          <p:spPr>
            <a:xfrm>
              <a:off x="3357508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0" name="Google Shape;2780;p90"/>
            <p:cNvSpPr/>
            <p:nvPr/>
          </p:nvSpPr>
          <p:spPr>
            <a:xfrm>
              <a:off x="390767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1" name="Google Shape;2781;p90"/>
            <p:cNvSpPr/>
            <p:nvPr/>
          </p:nvSpPr>
          <p:spPr>
            <a:xfrm>
              <a:off x="423381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2" name="Google Shape;2782;p90"/>
            <p:cNvSpPr/>
            <p:nvPr/>
          </p:nvSpPr>
          <p:spPr>
            <a:xfrm>
              <a:off x="3686136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3" name="Google Shape;2783;p90"/>
            <p:cNvSpPr/>
            <p:nvPr/>
          </p:nvSpPr>
          <p:spPr>
            <a:xfrm>
              <a:off x="401476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4" name="Google Shape;2784;p90"/>
            <p:cNvSpPr/>
            <p:nvPr/>
          </p:nvSpPr>
          <p:spPr>
            <a:xfrm>
              <a:off x="4562439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5" name="Google Shape;2785;p90"/>
            <p:cNvSpPr/>
            <p:nvPr/>
          </p:nvSpPr>
          <p:spPr>
            <a:xfrm>
              <a:off x="48885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6" name="Google Shape;2786;p90"/>
            <p:cNvSpPr/>
            <p:nvPr/>
          </p:nvSpPr>
          <p:spPr>
            <a:xfrm>
              <a:off x="4340905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7" name="Google Shape;2787;p90"/>
            <p:cNvSpPr/>
            <p:nvPr/>
          </p:nvSpPr>
          <p:spPr>
            <a:xfrm>
              <a:off x="4669534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8" name="Google Shape;2788;p90"/>
            <p:cNvSpPr/>
            <p:nvPr/>
          </p:nvSpPr>
          <p:spPr>
            <a:xfrm>
              <a:off x="521720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9" name="Google Shape;2789;p90"/>
            <p:cNvSpPr/>
            <p:nvPr/>
          </p:nvSpPr>
          <p:spPr>
            <a:xfrm>
              <a:off x="554334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0" name="Google Shape;2790;p90"/>
            <p:cNvSpPr/>
            <p:nvPr/>
          </p:nvSpPr>
          <p:spPr>
            <a:xfrm>
              <a:off x="4995674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1" name="Google Shape;2791;p90"/>
            <p:cNvSpPr/>
            <p:nvPr/>
          </p:nvSpPr>
          <p:spPr>
            <a:xfrm>
              <a:off x="5324302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2" name="Google Shape;2792;p90"/>
            <p:cNvSpPr/>
            <p:nvPr/>
          </p:nvSpPr>
          <p:spPr>
            <a:xfrm>
              <a:off x="587197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3" name="Google Shape;2793;p90"/>
            <p:cNvSpPr/>
            <p:nvPr/>
          </p:nvSpPr>
          <p:spPr>
            <a:xfrm>
              <a:off x="61981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4" name="Google Shape;2794;p90"/>
            <p:cNvSpPr/>
            <p:nvPr/>
          </p:nvSpPr>
          <p:spPr>
            <a:xfrm>
              <a:off x="5650443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5" name="Google Shape;2795;p90"/>
            <p:cNvSpPr/>
            <p:nvPr/>
          </p:nvSpPr>
          <p:spPr>
            <a:xfrm>
              <a:off x="5979071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6" name="Google Shape;2796;p90"/>
            <p:cNvSpPr/>
            <p:nvPr/>
          </p:nvSpPr>
          <p:spPr>
            <a:xfrm>
              <a:off x="652674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7" name="Google Shape;2797;p90"/>
            <p:cNvSpPr/>
            <p:nvPr/>
          </p:nvSpPr>
          <p:spPr>
            <a:xfrm>
              <a:off x="68528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8" name="Google Shape;2798;p90"/>
            <p:cNvSpPr/>
            <p:nvPr/>
          </p:nvSpPr>
          <p:spPr>
            <a:xfrm>
              <a:off x="6305212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9" name="Google Shape;2799;p90"/>
            <p:cNvSpPr/>
            <p:nvPr/>
          </p:nvSpPr>
          <p:spPr>
            <a:xfrm>
              <a:off x="6633840" y="79584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0" name="Google Shape;2800;p90"/>
            <p:cNvSpPr/>
            <p:nvPr/>
          </p:nvSpPr>
          <p:spPr>
            <a:xfrm>
              <a:off x="71815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1" name="Google Shape;2801;p90"/>
            <p:cNvSpPr/>
            <p:nvPr/>
          </p:nvSpPr>
          <p:spPr>
            <a:xfrm>
              <a:off x="6959981" y="79584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2" name="Google Shape;2802;p90"/>
            <p:cNvSpPr/>
            <p:nvPr/>
          </p:nvSpPr>
          <p:spPr>
            <a:xfrm>
              <a:off x="751014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3" name="Google Shape;2803;p90"/>
            <p:cNvSpPr/>
            <p:nvPr/>
          </p:nvSpPr>
          <p:spPr>
            <a:xfrm>
              <a:off x="7836283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4" name="Google Shape;2804;p90"/>
            <p:cNvSpPr/>
            <p:nvPr/>
          </p:nvSpPr>
          <p:spPr>
            <a:xfrm>
              <a:off x="7288609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5" name="Google Shape;2805;p90"/>
            <p:cNvSpPr/>
            <p:nvPr/>
          </p:nvSpPr>
          <p:spPr>
            <a:xfrm>
              <a:off x="761723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6" name="Google Shape;2806;p90"/>
            <p:cNvSpPr/>
            <p:nvPr/>
          </p:nvSpPr>
          <p:spPr>
            <a:xfrm>
              <a:off x="816491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7" name="Google Shape;2807;p90"/>
            <p:cNvSpPr/>
            <p:nvPr/>
          </p:nvSpPr>
          <p:spPr>
            <a:xfrm>
              <a:off x="8491052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8" name="Google Shape;2808;p90"/>
            <p:cNvSpPr/>
            <p:nvPr/>
          </p:nvSpPr>
          <p:spPr>
            <a:xfrm>
              <a:off x="7943378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9" name="Google Shape;2809;p90"/>
            <p:cNvSpPr/>
            <p:nvPr/>
          </p:nvSpPr>
          <p:spPr>
            <a:xfrm>
              <a:off x="8272007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0" name="Google Shape;2810;p90"/>
            <p:cNvSpPr/>
            <p:nvPr/>
          </p:nvSpPr>
          <p:spPr>
            <a:xfrm>
              <a:off x="881968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1" name="Google Shape;2811;p90"/>
            <p:cNvSpPr/>
            <p:nvPr/>
          </p:nvSpPr>
          <p:spPr>
            <a:xfrm>
              <a:off x="914582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2" name="Google Shape;2812;p90"/>
            <p:cNvSpPr/>
            <p:nvPr/>
          </p:nvSpPr>
          <p:spPr>
            <a:xfrm>
              <a:off x="8598147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3" name="Google Shape;2813;p90"/>
            <p:cNvSpPr/>
            <p:nvPr/>
          </p:nvSpPr>
          <p:spPr>
            <a:xfrm>
              <a:off x="892677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4" name="Google Shape;2814;p90"/>
            <p:cNvSpPr/>
            <p:nvPr/>
          </p:nvSpPr>
          <p:spPr>
            <a:xfrm>
              <a:off x="947445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5" name="Google Shape;2815;p90"/>
            <p:cNvSpPr/>
            <p:nvPr/>
          </p:nvSpPr>
          <p:spPr>
            <a:xfrm>
              <a:off x="9800591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6" name="Google Shape;2816;p90"/>
            <p:cNvSpPr/>
            <p:nvPr/>
          </p:nvSpPr>
          <p:spPr>
            <a:xfrm>
              <a:off x="925291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7" name="Google Shape;2817;p90"/>
            <p:cNvSpPr/>
            <p:nvPr/>
          </p:nvSpPr>
          <p:spPr>
            <a:xfrm>
              <a:off x="9581544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8" name="Google Shape;2818;p90"/>
            <p:cNvSpPr/>
            <p:nvPr/>
          </p:nvSpPr>
          <p:spPr>
            <a:xfrm>
              <a:off x="10129218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9" name="Google Shape;2819;p90"/>
            <p:cNvSpPr/>
            <p:nvPr/>
          </p:nvSpPr>
          <p:spPr>
            <a:xfrm>
              <a:off x="10455360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0" name="Google Shape;2820;p90"/>
            <p:cNvSpPr/>
            <p:nvPr/>
          </p:nvSpPr>
          <p:spPr>
            <a:xfrm>
              <a:off x="9907685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1" name="Google Shape;2821;p90"/>
            <p:cNvSpPr/>
            <p:nvPr/>
          </p:nvSpPr>
          <p:spPr>
            <a:xfrm>
              <a:off x="10236312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2" name="Google Shape;2822;p90"/>
            <p:cNvSpPr/>
            <p:nvPr/>
          </p:nvSpPr>
          <p:spPr>
            <a:xfrm>
              <a:off x="1078398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3" name="Google Shape;2823;p90"/>
            <p:cNvSpPr/>
            <p:nvPr/>
          </p:nvSpPr>
          <p:spPr>
            <a:xfrm>
              <a:off x="10562454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4" name="Google Shape;2824;p90"/>
            <p:cNvSpPr/>
            <p:nvPr/>
          </p:nvSpPr>
          <p:spPr>
            <a:xfrm>
              <a:off x="1111261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5" name="Google Shape;2825;p90"/>
            <p:cNvSpPr/>
            <p:nvPr/>
          </p:nvSpPr>
          <p:spPr>
            <a:xfrm>
              <a:off x="11438757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891083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121971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1767385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2093526" y="79957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1545852" y="79584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1874480" y="79584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32" name="Google Shape;2832;p90"/>
          <p:cNvGrpSpPr/>
          <p:nvPr/>
        </p:nvGrpSpPr>
        <p:grpSpPr>
          <a:xfrm>
            <a:off x="83663" y="1203976"/>
            <a:ext cx="12009864" cy="176637"/>
            <a:chOff x="83663" y="1093620"/>
            <a:chExt cx="12009864" cy="176637"/>
          </a:xfrm>
        </p:grpSpPr>
        <p:sp>
          <p:nvSpPr>
            <p:cNvPr id="2833" name="Google Shape;2833;p90"/>
            <p:cNvSpPr/>
            <p:nvPr/>
          </p:nvSpPr>
          <p:spPr>
            <a:xfrm>
              <a:off x="695998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663384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5" name="Google Shape;2835;p90"/>
            <p:cNvSpPr/>
            <p:nvPr/>
          </p:nvSpPr>
          <p:spPr>
            <a:xfrm flipH="1">
              <a:off x="706707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6" name="Google Shape;2836;p90"/>
            <p:cNvSpPr/>
            <p:nvPr/>
          </p:nvSpPr>
          <p:spPr>
            <a:xfrm flipH="1">
              <a:off x="674093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630521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5979072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9" name="Google Shape;2839;p90"/>
            <p:cNvSpPr/>
            <p:nvPr/>
          </p:nvSpPr>
          <p:spPr>
            <a:xfrm flipH="1">
              <a:off x="641230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0" name="Google Shape;2840;p90"/>
            <p:cNvSpPr/>
            <p:nvPr/>
          </p:nvSpPr>
          <p:spPr>
            <a:xfrm flipH="1">
              <a:off x="6086166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565044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532430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3" name="Google Shape;2843;p90"/>
            <p:cNvSpPr/>
            <p:nvPr/>
          </p:nvSpPr>
          <p:spPr>
            <a:xfrm flipH="1">
              <a:off x="5757538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4" name="Google Shape;2844;p90"/>
            <p:cNvSpPr/>
            <p:nvPr/>
          </p:nvSpPr>
          <p:spPr>
            <a:xfrm flipH="1">
              <a:off x="5431398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499567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4669534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7" name="Google Shape;2847;p90"/>
            <p:cNvSpPr/>
            <p:nvPr/>
          </p:nvSpPr>
          <p:spPr>
            <a:xfrm flipH="1">
              <a:off x="510276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8" name="Google Shape;2848;p90"/>
            <p:cNvSpPr/>
            <p:nvPr/>
          </p:nvSpPr>
          <p:spPr>
            <a:xfrm flipH="1">
              <a:off x="4776629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434090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4014765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1" name="Google Shape;2851;p90"/>
            <p:cNvSpPr/>
            <p:nvPr/>
          </p:nvSpPr>
          <p:spPr>
            <a:xfrm flipH="1">
              <a:off x="4447999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90"/>
            <p:cNvSpPr/>
            <p:nvPr/>
          </p:nvSpPr>
          <p:spPr>
            <a:xfrm flipH="1">
              <a:off x="4121860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3686136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4" name="Google Shape;2854;p90"/>
            <p:cNvSpPr/>
            <p:nvPr/>
          </p:nvSpPr>
          <p:spPr>
            <a:xfrm flipH="1">
              <a:off x="3793231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335750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3031367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7" name="Google Shape;2857;p90"/>
            <p:cNvSpPr/>
            <p:nvPr/>
          </p:nvSpPr>
          <p:spPr>
            <a:xfrm flipH="1">
              <a:off x="3464602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8" name="Google Shape;2858;p90"/>
            <p:cNvSpPr/>
            <p:nvPr/>
          </p:nvSpPr>
          <p:spPr>
            <a:xfrm flipH="1">
              <a:off x="3138462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2702739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2376598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1" name="Google Shape;2861;p90"/>
            <p:cNvSpPr/>
            <p:nvPr/>
          </p:nvSpPr>
          <p:spPr>
            <a:xfrm flipH="1">
              <a:off x="2809833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2" name="Google Shape;2862;p90"/>
            <p:cNvSpPr/>
            <p:nvPr/>
          </p:nvSpPr>
          <p:spPr>
            <a:xfrm flipH="1">
              <a:off x="2483693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204797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72183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90"/>
            <p:cNvSpPr/>
            <p:nvPr/>
          </p:nvSpPr>
          <p:spPr>
            <a:xfrm flipH="1">
              <a:off x="2155065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6" name="Google Shape;2866;p90"/>
            <p:cNvSpPr/>
            <p:nvPr/>
          </p:nvSpPr>
          <p:spPr>
            <a:xfrm flipH="1">
              <a:off x="1828924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39320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1067060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90"/>
            <p:cNvSpPr/>
            <p:nvPr/>
          </p:nvSpPr>
          <p:spPr>
            <a:xfrm flipH="1">
              <a:off x="150029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0" name="Google Shape;2870;p90"/>
            <p:cNvSpPr/>
            <p:nvPr/>
          </p:nvSpPr>
          <p:spPr>
            <a:xfrm flipH="1">
              <a:off x="1174155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73843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412291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90"/>
            <p:cNvSpPr/>
            <p:nvPr/>
          </p:nvSpPr>
          <p:spPr>
            <a:xfrm flipH="1">
              <a:off x="845526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4" name="Google Shape;2874;p90"/>
            <p:cNvSpPr/>
            <p:nvPr/>
          </p:nvSpPr>
          <p:spPr>
            <a:xfrm flipH="1">
              <a:off x="519387" y="10936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83663" y="10973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90"/>
            <p:cNvSpPr/>
            <p:nvPr/>
          </p:nvSpPr>
          <p:spPr>
            <a:xfrm flipH="1">
              <a:off x="190757" y="10936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1874480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8" name="Google Shape;2878;p90"/>
            <p:cNvSpPr/>
            <p:nvPr/>
          </p:nvSpPr>
          <p:spPr>
            <a:xfrm flipH="1">
              <a:off x="11981575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154585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11219711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1" name="Google Shape;2881;p90"/>
            <p:cNvSpPr/>
            <p:nvPr/>
          </p:nvSpPr>
          <p:spPr>
            <a:xfrm flipH="1">
              <a:off x="11652945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2" name="Google Shape;2882;p90"/>
            <p:cNvSpPr/>
            <p:nvPr/>
          </p:nvSpPr>
          <p:spPr>
            <a:xfrm flipH="1">
              <a:off x="11326806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1089108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4" name="Google Shape;2884;p90"/>
            <p:cNvSpPr/>
            <p:nvPr/>
          </p:nvSpPr>
          <p:spPr>
            <a:xfrm flipH="1">
              <a:off x="10998177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5" name="Google Shape;2885;p90"/>
            <p:cNvSpPr/>
            <p:nvPr/>
          </p:nvSpPr>
          <p:spPr>
            <a:xfrm>
              <a:off x="1056245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6" name="Google Shape;2886;p90"/>
            <p:cNvSpPr/>
            <p:nvPr/>
          </p:nvSpPr>
          <p:spPr>
            <a:xfrm>
              <a:off x="10236313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7" name="Google Shape;2887;p90"/>
            <p:cNvSpPr/>
            <p:nvPr/>
          </p:nvSpPr>
          <p:spPr>
            <a:xfrm flipH="1">
              <a:off x="10669548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8" name="Google Shape;2888;p90"/>
            <p:cNvSpPr/>
            <p:nvPr/>
          </p:nvSpPr>
          <p:spPr>
            <a:xfrm flipH="1">
              <a:off x="10343408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9" name="Google Shape;2889;p90"/>
            <p:cNvSpPr/>
            <p:nvPr/>
          </p:nvSpPr>
          <p:spPr>
            <a:xfrm>
              <a:off x="990768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0" name="Google Shape;2890;p90"/>
            <p:cNvSpPr/>
            <p:nvPr/>
          </p:nvSpPr>
          <p:spPr>
            <a:xfrm>
              <a:off x="9581544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1" name="Google Shape;2891;p90"/>
            <p:cNvSpPr/>
            <p:nvPr/>
          </p:nvSpPr>
          <p:spPr>
            <a:xfrm flipH="1">
              <a:off x="10014780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2" name="Google Shape;2892;p90"/>
            <p:cNvSpPr/>
            <p:nvPr/>
          </p:nvSpPr>
          <p:spPr>
            <a:xfrm flipH="1">
              <a:off x="9688639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3" name="Google Shape;2893;p90"/>
            <p:cNvSpPr/>
            <p:nvPr/>
          </p:nvSpPr>
          <p:spPr>
            <a:xfrm>
              <a:off x="9252916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4" name="Google Shape;2894;p90"/>
            <p:cNvSpPr/>
            <p:nvPr/>
          </p:nvSpPr>
          <p:spPr>
            <a:xfrm>
              <a:off x="8926775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5" name="Google Shape;2895;p90"/>
            <p:cNvSpPr/>
            <p:nvPr/>
          </p:nvSpPr>
          <p:spPr>
            <a:xfrm flipH="1">
              <a:off x="9360011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6" name="Google Shape;2896;p90"/>
            <p:cNvSpPr/>
            <p:nvPr/>
          </p:nvSpPr>
          <p:spPr>
            <a:xfrm flipH="1">
              <a:off x="9033870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7" name="Google Shape;2897;p90"/>
            <p:cNvSpPr/>
            <p:nvPr/>
          </p:nvSpPr>
          <p:spPr>
            <a:xfrm>
              <a:off x="8598148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8" name="Google Shape;2898;p90"/>
            <p:cNvSpPr/>
            <p:nvPr/>
          </p:nvSpPr>
          <p:spPr>
            <a:xfrm>
              <a:off x="827200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9" name="Google Shape;2899;p90"/>
            <p:cNvSpPr/>
            <p:nvPr/>
          </p:nvSpPr>
          <p:spPr>
            <a:xfrm flipH="1">
              <a:off x="870524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0" name="Google Shape;2900;p90"/>
            <p:cNvSpPr/>
            <p:nvPr/>
          </p:nvSpPr>
          <p:spPr>
            <a:xfrm flipH="1">
              <a:off x="8379101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1" name="Google Shape;2901;p90"/>
            <p:cNvSpPr/>
            <p:nvPr/>
          </p:nvSpPr>
          <p:spPr>
            <a:xfrm>
              <a:off x="794337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2" name="Google Shape;2902;p90"/>
            <p:cNvSpPr/>
            <p:nvPr/>
          </p:nvSpPr>
          <p:spPr>
            <a:xfrm>
              <a:off x="7617237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3" name="Google Shape;2903;p90"/>
            <p:cNvSpPr/>
            <p:nvPr/>
          </p:nvSpPr>
          <p:spPr>
            <a:xfrm flipH="1">
              <a:off x="8050472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4" name="Google Shape;2904;p90"/>
            <p:cNvSpPr/>
            <p:nvPr/>
          </p:nvSpPr>
          <p:spPr>
            <a:xfrm flipH="1">
              <a:off x="7724332" y="109362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5" name="Google Shape;2905;p90"/>
            <p:cNvSpPr/>
            <p:nvPr/>
          </p:nvSpPr>
          <p:spPr>
            <a:xfrm>
              <a:off x="7288609" y="109735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6" name="Google Shape;2906;p90"/>
            <p:cNvSpPr/>
            <p:nvPr/>
          </p:nvSpPr>
          <p:spPr>
            <a:xfrm flipH="1">
              <a:off x="7395703" y="109362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7" name="Google Shape;2907;p90"/>
          <p:cNvGrpSpPr/>
          <p:nvPr/>
        </p:nvGrpSpPr>
        <p:grpSpPr>
          <a:xfrm>
            <a:off x="83663" y="1489011"/>
            <a:ext cx="12009863" cy="176637"/>
            <a:chOff x="83663" y="1383929"/>
            <a:chExt cx="12009863" cy="176637"/>
          </a:xfrm>
        </p:grpSpPr>
        <p:sp>
          <p:nvSpPr>
            <p:cNvPr id="2908" name="Google Shape;2908;p90"/>
            <p:cNvSpPr/>
            <p:nvPr/>
          </p:nvSpPr>
          <p:spPr>
            <a:xfrm>
              <a:off x="30519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9" name="Google Shape;2909;p90"/>
            <p:cNvSpPr/>
            <p:nvPr/>
          </p:nvSpPr>
          <p:spPr>
            <a:xfrm>
              <a:off x="63133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0" name="Google Shape;2910;p90"/>
            <p:cNvSpPr/>
            <p:nvPr/>
          </p:nvSpPr>
          <p:spPr>
            <a:xfrm>
              <a:off x="8366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1" name="Google Shape;2911;p90"/>
            <p:cNvSpPr/>
            <p:nvPr/>
          </p:nvSpPr>
          <p:spPr>
            <a:xfrm>
              <a:off x="41229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2" name="Google Shape;2912;p90"/>
            <p:cNvSpPr/>
            <p:nvPr/>
          </p:nvSpPr>
          <p:spPr>
            <a:xfrm>
              <a:off x="95996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3" name="Google Shape;2913;p90"/>
            <p:cNvSpPr/>
            <p:nvPr/>
          </p:nvSpPr>
          <p:spPr>
            <a:xfrm>
              <a:off x="128610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4" name="Google Shape;2914;p90"/>
            <p:cNvSpPr/>
            <p:nvPr/>
          </p:nvSpPr>
          <p:spPr>
            <a:xfrm>
              <a:off x="73843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5" name="Google Shape;2915;p90"/>
            <p:cNvSpPr/>
            <p:nvPr/>
          </p:nvSpPr>
          <p:spPr>
            <a:xfrm>
              <a:off x="106706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6" name="Google Shape;2916;p90"/>
            <p:cNvSpPr/>
            <p:nvPr/>
          </p:nvSpPr>
          <p:spPr>
            <a:xfrm>
              <a:off x="161473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7" name="Google Shape;2917;p90"/>
            <p:cNvSpPr/>
            <p:nvPr/>
          </p:nvSpPr>
          <p:spPr>
            <a:xfrm>
              <a:off x="194087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8" name="Google Shape;2918;p90"/>
            <p:cNvSpPr/>
            <p:nvPr/>
          </p:nvSpPr>
          <p:spPr>
            <a:xfrm>
              <a:off x="139320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9" name="Google Shape;2919;p90"/>
            <p:cNvSpPr/>
            <p:nvPr/>
          </p:nvSpPr>
          <p:spPr>
            <a:xfrm>
              <a:off x="1721829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0" name="Google Shape;2920;p90"/>
            <p:cNvSpPr/>
            <p:nvPr/>
          </p:nvSpPr>
          <p:spPr>
            <a:xfrm>
              <a:off x="226950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1" name="Google Shape;2921;p90"/>
            <p:cNvSpPr/>
            <p:nvPr/>
          </p:nvSpPr>
          <p:spPr>
            <a:xfrm>
              <a:off x="2595644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2" name="Google Shape;2922;p90"/>
            <p:cNvSpPr/>
            <p:nvPr/>
          </p:nvSpPr>
          <p:spPr>
            <a:xfrm>
              <a:off x="204796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3" name="Google Shape;2923;p90"/>
            <p:cNvSpPr/>
            <p:nvPr/>
          </p:nvSpPr>
          <p:spPr>
            <a:xfrm>
              <a:off x="2376598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4" name="Google Shape;2924;p90"/>
            <p:cNvSpPr/>
            <p:nvPr/>
          </p:nvSpPr>
          <p:spPr>
            <a:xfrm>
              <a:off x="292427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5" name="Google Shape;2925;p90"/>
            <p:cNvSpPr/>
            <p:nvPr/>
          </p:nvSpPr>
          <p:spPr>
            <a:xfrm>
              <a:off x="325041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6" name="Google Shape;2926;p90"/>
            <p:cNvSpPr/>
            <p:nvPr/>
          </p:nvSpPr>
          <p:spPr>
            <a:xfrm>
              <a:off x="2702739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7" name="Google Shape;2927;p90"/>
            <p:cNvSpPr/>
            <p:nvPr/>
          </p:nvSpPr>
          <p:spPr>
            <a:xfrm>
              <a:off x="3031366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8" name="Google Shape;2928;p90"/>
            <p:cNvSpPr/>
            <p:nvPr/>
          </p:nvSpPr>
          <p:spPr>
            <a:xfrm>
              <a:off x="35790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9" name="Google Shape;2929;p90"/>
            <p:cNvSpPr/>
            <p:nvPr/>
          </p:nvSpPr>
          <p:spPr>
            <a:xfrm>
              <a:off x="3357508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0" name="Google Shape;2930;p90"/>
            <p:cNvSpPr/>
            <p:nvPr/>
          </p:nvSpPr>
          <p:spPr>
            <a:xfrm>
              <a:off x="390767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1" name="Google Shape;2931;p90"/>
            <p:cNvSpPr/>
            <p:nvPr/>
          </p:nvSpPr>
          <p:spPr>
            <a:xfrm>
              <a:off x="423381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2" name="Google Shape;2932;p90"/>
            <p:cNvSpPr/>
            <p:nvPr/>
          </p:nvSpPr>
          <p:spPr>
            <a:xfrm>
              <a:off x="3686136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3" name="Google Shape;2933;p90"/>
            <p:cNvSpPr/>
            <p:nvPr/>
          </p:nvSpPr>
          <p:spPr>
            <a:xfrm>
              <a:off x="401476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4" name="Google Shape;2934;p90"/>
            <p:cNvSpPr/>
            <p:nvPr/>
          </p:nvSpPr>
          <p:spPr>
            <a:xfrm>
              <a:off x="4562439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5" name="Google Shape;2935;p90"/>
            <p:cNvSpPr/>
            <p:nvPr/>
          </p:nvSpPr>
          <p:spPr>
            <a:xfrm>
              <a:off x="48885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6" name="Google Shape;2936;p90"/>
            <p:cNvSpPr/>
            <p:nvPr/>
          </p:nvSpPr>
          <p:spPr>
            <a:xfrm>
              <a:off x="4340905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7" name="Google Shape;2937;p90"/>
            <p:cNvSpPr/>
            <p:nvPr/>
          </p:nvSpPr>
          <p:spPr>
            <a:xfrm>
              <a:off x="4669534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8" name="Google Shape;2938;p90"/>
            <p:cNvSpPr/>
            <p:nvPr/>
          </p:nvSpPr>
          <p:spPr>
            <a:xfrm>
              <a:off x="521720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9" name="Google Shape;2939;p90"/>
            <p:cNvSpPr/>
            <p:nvPr/>
          </p:nvSpPr>
          <p:spPr>
            <a:xfrm>
              <a:off x="554334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0" name="Google Shape;2940;p90"/>
            <p:cNvSpPr/>
            <p:nvPr/>
          </p:nvSpPr>
          <p:spPr>
            <a:xfrm>
              <a:off x="4995674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1" name="Google Shape;2941;p90"/>
            <p:cNvSpPr/>
            <p:nvPr/>
          </p:nvSpPr>
          <p:spPr>
            <a:xfrm>
              <a:off x="5324302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2" name="Google Shape;2942;p90"/>
            <p:cNvSpPr/>
            <p:nvPr/>
          </p:nvSpPr>
          <p:spPr>
            <a:xfrm>
              <a:off x="587197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3" name="Google Shape;2943;p90"/>
            <p:cNvSpPr/>
            <p:nvPr/>
          </p:nvSpPr>
          <p:spPr>
            <a:xfrm>
              <a:off x="61981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4" name="Google Shape;2944;p90"/>
            <p:cNvSpPr/>
            <p:nvPr/>
          </p:nvSpPr>
          <p:spPr>
            <a:xfrm>
              <a:off x="5650443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5" name="Google Shape;2945;p90"/>
            <p:cNvSpPr/>
            <p:nvPr/>
          </p:nvSpPr>
          <p:spPr>
            <a:xfrm>
              <a:off x="5979071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6" name="Google Shape;2946;p90"/>
            <p:cNvSpPr/>
            <p:nvPr/>
          </p:nvSpPr>
          <p:spPr>
            <a:xfrm>
              <a:off x="652674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7" name="Google Shape;2947;p90"/>
            <p:cNvSpPr/>
            <p:nvPr/>
          </p:nvSpPr>
          <p:spPr>
            <a:xfrm>
              <a:off x="68528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8" name="Google Shape;2948;p90"/>
            <p:cNvSpPr/>
            <p:nvPr/>
          </p:nvSpPr>
          <p:spPr>
            <a:xfrm>
              <a:off x="6305212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9" name="Google Shape;2949;p90"/>
            <p:cNvSpPr/>
            <p:nvPr/>
          </p:nvSpPr>
          <p:spPr>
            <a:xfrm>
              <a:off x="6633840" y="138393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0" name="Google Shape;2950;p90"/>
            <p:cNvSpPr/>
            <p:nvPr/>
          </p:nvSpPr>
          <p:spPr>
            <a:xfrm>
              <a:off x="71815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1" name="Google Shape;2951;p90"/>
            <p:cNvSpPr/>
            <p:nvPr/>
          </p:nvSpPr>
          <p:spPr>
            <a:xfrm>
              <a:off x="6959981" y="138393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2" name="Google Shape;2952;p90"/>
            <p:cNvSpPr/>
            <p:nvPr/>
          </p:nvSpPr>
          <p:spPr>
            <a:xfrm>
              <a:off x="751014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3" name="Google Shape;2953;p90"/>
            <p:cNvSpPr/>
            <p:nvPr/>
          </p:nvSpPr>
          <p:spPr>
            <a:xfrm>
              <a:off x="7836283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4" name="Google Shape;2954;p90"/>
            <p:cNvSpPr/>
            <p:nvPr/>
          </p:nvSpPr>
          <p:spPr>
            <a:xfrm>
              <a:off x="7288609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5" name="Google Shape;2955;p90"/>
            <p:cNvSpPr/>
            <p:nvPr/>
          </p:nvSpPr>
          <p:spPr>
            <a:xfrm>
              <a:off x="761723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6" name="Google Shape;2956;p90"/>
            <p:cNvSpPr/>
            <p:nvPr/>
          </p:nvSpPr>
          <p:spPr>
            <a:xfrm>
              <a:off x="816491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7" name="Google Shape;2957;p90"/>
            <p:cNvSpPr/>
            <p:nvPr/>
          </p:nvSpPr>
          <p:spPr>
            <a:xfrm>
              <a:off x="8491052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8" name="Google Shape;2958;p90"/>
            <p:cNvSpPr/>
            <p:nvPr/>
          </p:nvSpPr>
          <p:spPr>
            <a:xfrm>
              <a:off x="7943378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9" name="Google Shape;2959;p90"/>
            <p:cNvSpPr/>
            <p:nvPr/>
          </p:nvSpPr>
          <p:spPr>
            <a:xfrm>
              <a:off x="8272007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0" name="Google Shape;2960;p90"/>
            <p:cNvSpPr/>
            <p:nvPr/>
          </p:nvSpPr>
          <p:spPr>
            <a:xfrm>
              <a:off x="881968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1" name="Google Shape;2961;p90"/>
            <p:cNvSpPr/>
            <p:nvPr/>
          </p:nvSpPr>
          <p:spPr>
            <a:xfrm>
              <a:off x="914582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2" name="Google Shape;2962;p90"/>
            <p:cNvSpPr/>
            <p:nvPr/>
          </p:nvSpPr>
          <p:spPr>
            <a:xfrm>
              <a:off x="8598147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3" name="Google Shape;2963;p90"/>
            <p:cNvSpPr/>
            <p:nvPr/>
          </p:nvSpPr>
          <p:spPr>
            <a:xfrm>
              <a:off x="892677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4" name="Google Shape;2964;p90"/>
            <p:cNvSpPr/>
            <p:nvPr/>
          </p:nvSpPr>
          <p:spPr>
            <a:xfrm>
              <a:off x="947445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5" name="Google Shape;2965;p90"/>
            <p:cNvSpPr/>
            <p:nvPr/>
          </p:nvSpPr>
          <p:spPr>
            <a:xfrm>
              <a:off x="9800591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6" name="Google Shape;2966;p90"/>
            <p:cNvSpPr/>
            <p:nvPr/>
          </p:nvSpPr>
          <p:spPr>
            <a:xfrm>
              <a:off x="925291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7" name="Google Shape;2967;p90"/>
            <p:cNvSpPr/>
            <p:nvPr/>
          </p:nvSpPr>
          <p:spPr>
            <a:xfrm>
              <a:off x="9581544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8" name="Google Shape;2968;p90"/>
            <p:cNvSpPr/>
            <p:nvPr/>
          </p:nvSpPr>
          <p:spPr>
            <a:xfrm>
              <a:off x="10129218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9" name="Google Shape;2969;p90"/>
            <p:cNvSpPr/>
            <p:nvPr/>
          </p:nvSpPr>
          <p:spPr>
            <a:xfrm>
              <a:off x="10455360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0" name="Google Shape;2970;p90"/>
            <p:cNvSpPr/>
            <p:nvPr/>
          </p:nvSpPr>
          <p:spPr>
            <a:xfrm>
              <a:off x="9907685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1" name="Google Shape;2971;p90"/>
            <p:cNvSpPr/>
            <p:nvPr/>
          </p:nvSpPr>
          <p:spPr>
            <a:xfrm>
              <a:off x="10236312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2" name="Google Shape;2972;p90"/>
            <p:cNvSpPr/>
            <p:nvPr/>
          </p:nvSpPr>
          <p:spPr>
            <a:xfrm>
              <a:off x="1078398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3" name="Google Shape;2973;p90"/>
            <p:cNvSpPr/>
            <p:nvPr/>
          </p:nvSpPr>
          <p:spPr>
            <a:xfrm>
              <a:off x="10562454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4" name="Google Shape;2974;p90"/>
            <p:cNvSpPr/>
            <p:nvPr/>
          </p:nvSpPr>
          <p:spPr>
            <a:xfrm>
              <a:off x="1111261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5" name="Google Shape;2975;p90"/>
            <p:cNvSpPr/>
            <p:nvPr/>
          </p:nvSpPr>
          <p:spPr>
            <a:xfrm>
              <a:off x="11438757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6" name="Google Shape;2976;p90"/>
            <p:cNvSpPr/>
            <p:nvPr/>
          </p:nvSpPr>
          <p:spPr>
            <a:xfrm>
              <a:off x="10891083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7" name="Google Shape;2977;p90"/>
            <p:cNvSpPr/>
            <p:nvPr/>
          </p:nvSpPr>
          <p:spPr>
            <a:xfrm>
              <a:off x="1121971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8" name="Google Shape;2978;p90"/>
            <p:cNvSpPr/>
            <p:nvPr/>
          </p:nvSpPr>
          <p:spPr>
            <a:xfrm>
              <a:off x="11767385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9" name="Google Shape;2979;p90"/>
            <p:cNvSpPr/>
            <p:nvPr/>
          </p:nvSpPr>
          <p:spPr>
            <a:xfrm>
              <a:off x="12093526" y="138766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0" name="Google Shape;2980;p90"/>
            <p:cNvSpPr/>
            <p:nvPr/>
          </p:nvSpPr>
          <p:spPr>
            <a:xfrm>
              <a:off x="11545852" y="138392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1" name="Google Shape;2981;p90"/>
            <p:cNvSpPr/>
            <p:nvPr/>
          </p:nvSpPr>
          <p:spPr>
            <a:xfrm>
              <a:off x="11874480" y="138392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82" name="Google Shape;2982;p90"/>
          <p:cNvGrpSpPr/>
          <p:nvPr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2983" name="Google Shape;2983;p90"/>
            <p:cNvSpPr/>
            <p:nvPr/>
          </p:nvSpPr>
          <p:spPr>
            <a:xfrm>
              <a:off x="1187199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4" name="Google Shape;2984;p90"/>
            <p:cNvSpPr/>
            <p:nvPr/>
          </p:nvSpPr>
          <p:spPr>
            <a:xfrm>
              <a:off x="1154585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5" name="Google Shape;2985;p90"/>
            <p:cNvSpPr/>
            <p:nvPr/>
          </p:nvSpPr>
          <p:spPr>
            <a:xfrm flipH="1">
              <a:off x="1197908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6" name="Google Shape;2986;p90"/>
            <p:cNvSpPr/>
            <p:nvPr/>
          </p:nvSpPr>
          <p:spPr>
            <a:xfrm flipH="1">
              <a:off x="1165294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7" name="Google Shape;2987;p90"/>
            <p:cNvSpPr/>
            <p:nvPr/>
          </p:nvSpPr>
          <p:spPr>
            <a:xfrm>
              <a:off x="1121722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8" name="Google Shape;2988;p90"/>
            <p:cNvSpPr/>
            <p:nvPr/>
          </p:nvSpPr>
          <p:spPr>
            <a:xfrm>
              <a:off x="1089108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9" name="Google Shape;2989;p90"/>
            <p:cNvSpPr/>
            <p:nvPr/>
          </p:nvSpPr>
          <p:spPr>
            <a:xfrm flipH="1">
              <a:off x="1132431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0" name="Google Shape;2990;p90"/>
            <p:cNvSpPr/>
            <p:nvPr/>
          </p:nvSpPr>
          <p:spPr>
            <a:xfrm flipH="1">
              <a:off x="10998178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1" name="Google Shape;2991;p90"/>
            <p:cNvSpPr/>
            <p:nvPr/>
          </p:nvSpPr>
          <p:spPr>
            <a:xfrm>
              <a:off x="1056245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2" name="Google Shape;2992;p90"/>
            <p:cNvSpPr/>
            <p:nvPr/>
          </p:nvSpPr>
          <p:spPr>
            <a:xfrm>
              <a:off x="1023631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3" name="Google Shape;2993;p90"/>
            <p:cNvSpPr/>
            <p:nvPr/>
          </p:nvSpPr>
          <p:spPr>
            <a:xfrm flipH="1">
              <a:off x="10669550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4" name="Google Shape;2994;p90"/>
            <p:cNvSpPr/>
            <p:nvPr/>
          </p:nvSpPr>
          <p:spPr>
            <a:xfrm flipH="1">
              <a:off x="10343410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5" name="Google Shape;2995;p90"/>
            <p:cNvSpPr/>
            <p:nvPr/>
          </p:nvSpPr>
          <p:spPr>
            <a:xfrm>
              <a:off x="990768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6" name="Google Shape;2996;p90"/>
            <p:cNvSpPr/>
            <p:nvPr/>
          </p:nvSpPr>
          <p:spPr>
            <a:xfrm>
              <a:off x="9581546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7" name="Google Shape;2997;p90"/>
            <p:cNvSpPr/>
            <p:nvPr/>
          </p:nvSpPr>
          <p:spPr>
            <a:xfrm flipH="1">
              <a:off x="1001478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8" name="Google Shape;2998;p90"/>
            <p:cNvSpPr/>
            <p:nvPr/>
          </p:nvSpPr>
          <p:spPr>
            <a:xfrm flipH="1">
              <a:off x="9688641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9" name="Google Shape;2999;p90"/>
            <p:cNvSpPr/>
            <p:nvPr/>
          </p:nvSpPr>
          <p:spPr>
            <a:xfrm>
              <a:off x="925291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0" name="Google Shape;3000;p90"/>
            <p:cNvSpPr/>
            <p:nvPr/>
          </p:nvSpPr>
          <p:spPr>
            <a:xfrm>
              <a:off x="892677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1" name="Google Shape;3001;p90"/>
            <p:cNvSpPr/>
            <p:nvPr/>
          </p:nvSpPr>
          <p:spPr>
            <a:xfrm flipH="1">
              <a:off x="9360012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2" name="Google Shape;3002;p90"/>
            <p:cNvSpPr/>
            <p:nvPr/>
          </p:nvSpPr>
          <p:spPr>
            <a:xfrm flipH="1">
              <a:off x="9033872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3" name="Google Shape;3003;p90"/>
            <p:cNvSpPr/>
            <p:nvPr/>
          </p:nvSpPr>
          <p:spPr>
            <a:xfrm>
              <a:off x="85981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4" name="Google Shape;3004;p90"/>
            <p:cNvSpPr/>
            <p:nvPr/>
          </p:nvSpPr>
          <p:spPr>
            <a:xfrm flipH="1">
              <a:off x="8705243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5" name="Google Shape;3005;p90"/>
            <p:cNvSpPr/>
            <p:nvPr/>
          </p:nvSpPr>
          <p:spPr>
            <a:xfrm>
              <a:off x="826952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6" name="Google Shape;3006;p90"/>
            <p:cNvSpPr/>
            <p:nvPr/>
          </p:nvSpPr>
          <p:spPr>
            <a:xfrm>
              <a:off x="794337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7" name="Google Shape;3007;p90"/>
            <p:cNvSpPr/>
            <p:nvPr/>
          </p:nvSpPr>
          <p:spPr>
            <a:xfrm flipH="1">
              <a:off x="8376614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8" name="Google Shape;3008;p90"/>
            <p:cNvSpPr/>
            <p:nvPr/>
          </p:nvSpPr>
          <p:spPr>
            <a:xfrm flipH="1">
              <a:off x="8050474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9" name="Google Shape;3009;p90"/>
            <p:cNvSpPr/>
            <p:nvPr/>
          </p:nvSpPr>
          <p:spPr>
            <a:xfrm>
              <a:off x="7614751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0" name="Google Shape;3010;p90"/>
            <p:cNvSpPr/>
            <p:nvPr/>
          </p:nvSpPr>
          <p:spPr>
            <a:xfrm>
              <a:off x="72886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1" name="Google Shape;3011;p90"/>
            <p:cNvSpPr/>
            <p:nvPr/>
          </p:nvSpPr>
          <p:spPr>
            <a:xfrm flipH="1">
              <a:off x="7721846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2" name="Google Shape;3012;p90"/>
            <p:cNvSpPr/>
            <p:nvPr/>
          </p:nvSpPr>
          <p:spPr>
            <a:xfrm flipH="1">
              <a:off x="7395705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3" name="Google Shape;3013;p90"/>
            <p:cNvSpPr/>
            <p:nvPr/>
          </p:nvSpPr>
          <p:spPr>
            <a:xfrm>
              <a:off x="695998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4" name="Google Shape;3014;p90"/>
            <p:cNvSpPr/>
            <p:nvPr/>
          </p:nvSpPr>
          <p:spPr>
            <a:xfrm>
              <a:off x="663384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5" name="Google Shape;3015;p90"/>
            <p:cNvSpPr/>
            <p:nvPr/>
          </p:nvSpPr>
          <p:spPr>
            <a:xfrm flipH="1">
              <a:off x="7067077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6" name="Google Shape;3016;p90"/>
            <p:cNvSpPr/>
            <p:nvPr/>
          </p:nvSpPr>
          <p:spPr>
            <a:xfrm flipH="1">
              <a:off x="6740936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7" name="Google Shape;3017;p90"/>
            <p:cNvSpPr/>
            <p:nvPr/>
          </p:nvSpPr>
          <p:spPr>
            <a:xfrm>
              <a:off x="630521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8" name="Google Shape;3018;p90"/>
            <p:cNvSpPr/>
            <p:nvPr/>
          </p:nvSpPr>
          <p:spPr>
            <a:xfrm>
              <a:off x="59790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9" name="Google Shape;3019;p90"/>
            <p:cNvSpPr/>
            <p:nvPr/>
          </p:nvSpPr>
          <p:spPr>
            <a:xfrm flipH="1">
              <a:off x="6412308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0" name="Google Shape;3020;p90"/>
            <p:cNvSpPr/>
            <p:nvPr/>
          </p:nvSpPr>
          <p:spPr>
            <a:xfrm flipH="1">
              <a:off x="6086167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1" name="Google Shape;3021;p90"/>
            <p:cNvSpPr/>
            <p:nvPr/>
          </p:nvSpPr>
          <p:spPr>
            <a:xfrm>
              <a:off x="565044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2" name="Google Shape;3022;p90"/>
            <p:cNvSpPr/>
            <p:nvPr/>
          </p:nvSpPr>
          <p:spPr>
            <a:xfrm>
              <a:off x="53243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3" name="Google Shape;3023;p90"/>
            <p:cNvSpPr/>
            <p:nvPr/>
          </p:nvSpPr>
          <p:spPr>
            <a:xfrm flipH="1">
              <a:off x="575753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4" name="Google Shape;3024;p90"/>
            <p:cNvSpPr/>
            <p:nvPr/>
          </p:nvSpPr>
          <p:spPr>
            <a:xfrm flipH="1">
              <a:off x="5431399" y="-72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5" name="Google Shape;3025;p90"/>
            <p:cNvSpPr/>
            <p:nvPr/>
          </p:nvSpPr>
          <p:spPr>
            <a:xfrm>
              <a:off x="49956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6" name="Google Shape;3026;p90"/>
            <p:cNvSpPr/>
            <p:nvPr/>
          </p:nvSpPr>
          <p:spPr>
            <a:xfrm flipH="1">
              <a:off x="5102769" y="-72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7" name="Google Shape;3027;p90"/>
            <p:cNvSpPr/>
            <p:nvPr/>
          </p:nvSpPr>
          <p:spPr>
            <a:xfrm>
              <a:off x="466704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8" name="Google Shape;3028;p90"/>
            <p:cNvSpPr/>
            <p:nvPr/>
          </p:nvSpPr>
          <p:spPr>
            <a:xfrm>
              <a:off x="4340907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9" name="Google Shape;3029;p90"/>
            <p:cNvSpPr/>
            <p:nvPr/>
          </p:nvSpPr>
          <p:spPr>
            <a:xfrm flipH="1">
              <a:off x="4774142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0" name="Google Shape;3030;p90"/>
            <p:cNvSpPr/>
            <p:nvPr/>
          </p:nvSpPr>
          <p:spPr>
            <a:xfrm flipH="1">
              <a:off x="444800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1" name="Google Shape;3031;p90"/>
            <p:cNvSpPr/>
            <p:nvPr/>
          </p:nvSpPr>
          <p:spPr>
            <a:xfrm>
              <a:off x="401227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2" name="Google Shape;3032;p90"/>
            <p:cNvSpPr/>
            <p:nvPr/>
          </p:nvSpPr>
          <p:spPr>
            <a:xfrm>
              <a:off x="3686138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3" name="Google Shape;3033;p90"/>
            <p:cNvSpPr/>
            <p:nvPr/>
          </p:nvSpPr>
          <p:spPr>
            <a:xfrm flipH="1">
              <a:off x="4119373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4" name="Google Shape;3034;p90"/>
            <p:cNvSpPr/>
            <p:nvPr/>
          </p:nvSpPr>
          <p:spPr>
            <a:xfrm flipH="1">
              <a:off x="3793231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5" name="Google Shape;3035;p90"/>
            <p:cNvSpPr/>
            <p:nvPr/>
          </p:nvSpPr>
          <p:spPr>
            <a:xfrm>
              <a:off x="335751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6" name="Google Shape;3036;p90"/>
            <p:cNvSpPr/>
            <p:nvPr/>
          </p:nvSpPr>
          <p:spPr>
            <a:xfrm>
              <a:off x="303136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7" name="Google Shape;3037;p90"/>
            <p:cNvSpPr/>
            <p:nvPr/>
          </p:nvSpPr>
          <p:spPr>
            <a:xfrm flipH="1">
              <a:off x="3464604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8" name="Google Shape;3038;p90"/>
            <p:cNvSpPr/>
            <p:nvPr/>
          </p:nvSpPr>
          <p:spPr>
            <a:xfrm flipH="1">
              <a:off x="313846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9" name="Google Shape;3039;p90"/>
            <p:cNvSpPr/>
            <p:nvPr/>
          </p:nvSpPr>
          <p:spPr>
            <a:xfrm>
              <a:off x="270274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0" name="Google Shape;3040;p90"/>
            <p:cNvSpPr/>
            <p:nvPr/>
          </p:nvSpPr>
          <p:spPr>
            <a:xfrm>
              <a:off x="2376599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1" name="Google Shape;3041;p90"/>
            <p:cNvSpPr/>
            <p:nvPr/>
          </p:nvSpPr>
          <p:spPr>
            <a:xfrm flipH="1">
              <a:off x="280983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2" name="Google Shape;3042;p90"/>
            <p:cNvSpPr/>
            <p:nvPr/>
          </p:nvSpPr>
          <p:spPr>
            <a:xfrm flipH="1">
              <a:off x="2483694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2047972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1721830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5" name="Google Shape;3045;p90"/>
            <p:cNvSpPr/>
            <p:nvPr/>
          </p:nvSpPr>
          <p:spPr>
            <a:xfrm flipH="1">
              <a:off x="2155066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6" name="Google Shape;3046;p90"/>
            <p:cNvSpPr/>
            <p:nvPr/>
          </p:nvSpPr>
          <p:spPr>
            <a:xfrm flipH="1">
              <a:off x="1828926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7" name="Google Shape;3047;p90"/>
            <p:cNvSpPr/>
            <p:nvPr/>
          </p:nvSpPr>
          <p:spPr>
            <a:xfrm>
              <a:off x="139320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8" name="Google Shape;3048;p90"/>
            <p:cNvSpPr/>
            <p:nvPr/>
          </p:nvSpPr>
          <p:spPr>
            <a:xfrm flipH="1">
              <a:off x="1500297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9" name="Google Shape;3049;p90"/>
            <p:cNvSpPr/>
            <p:nvPr/>
          </p:nvSpPr>
          <p:spPr>
            <a:xfrm>
              <a:off x="106457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0" name="Google Shape;3050;p90"/>
            <p:cNvSpPr/>
            <p:nvPr/>
          </p:nvSpPr>
          <p:spPr>
            <a:xfrm>
              <a:off x="738433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1" name="Google Shape;3051;p90"/>
            <p:cNvSpPr/>
            <p:nvPr/>
          </p:nvSpPr>
          <p:spPr>
            <a:xfrm flipH="1">
              <a:off x="1171668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2" name="Google Shape;3052;p90"/>
            <p:cNvSpPr/>
            <p:nvPr/>
          </p:nvSpPr>
          <p:spPr>
            <a:xfrm flipH="1">
              <a:off x="84552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3" name="Google Shape;3053;p90"/>
            <p:cNvSpPr/>
            <p:nvPr/>
          </p:nvSpPr>
          <p:spPr>
            <a:xfrm>
              <a:off x="409805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4" name="Google Shape;3054;p90"/>
            <p:cNvSpPr/>
            <p:nvPr/>
          </p:nvSpPr>
          <p:spPr>
            <a:xfrm>
              <a:off x="83664" y="-6850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5" name="Google Shape;3055;p90"/>
            <p:cNvSpPr/>
            <p:nvPr/>
          </p:nvSpPr>
          <p:spPr>
            <a:xfrm flipH="1">
              <a:off x="516899" y="-72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6" name="Google Shape;3056;p90"/>
            <p:cNvSpPr/>
            <p:nvPr/>
          </p:nvSpPr>
          <p:spPr>
            <a:xfrm flipH="1">
              <a:off x="190758" y="-72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057" name="Google Shape;3057;p90"/>
          <p:cNvGrpSpPr/>
          <p:nvPr/>
        </p:nvGrpSpPr>
        <p:grpSpPr>
          <a:xfrm>
            <a:off x="83663" y="348872"/>
            <a:ext cx="12009864" cy="176637"/>
            <a:chOff x="83663" y="225542"/>
            <a:chExt cx="12009864" cy="176637"/>
          </a:xfrm>
        </p:grpSpPr>
        <p:sp>
          <p:nvSpPr>
            <p:cNvPr id="3058" name="Google Shape;3058;p90"/>
            <p:cNvSpPr/>
            <p:nvPr/>
          </p:nvSpPr>
          <p:spPr>
            <a:xfrm>
              <a:off x="521720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9" name="Google Shape;3059;p90"/>
            <p:cNvSpPr/>
            <p:nvPr/>
          </p:nvSpPr>
          <p:spPr>
            <a:xfrm>
              <a:off x="554334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0" name="Google Shape;3060;p90"/>
            <p:cNvSpPr/>
            <p:nvPr/>
          </p:nvSpPr>
          <p:spPr>
            <a:xfrm>
              <a:off x="499567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1" name="Google Shape;3061;p90"/>
            <p:cNvSpPr/>
            <p:nvPr/>
          </p:nvSpPr>
          <p:spPr>
            <a:xfrm>
              <a:off x="532430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2" name="Google Shape;3062;p90"/>
            <p:cNvSpPr/>
            <p:nvPr/>
          </p:nvSpPr>
          <p:spPr>
            <a:xfrm>
              <a:off x="587197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3" name="Google Shape;3063;p90"/>
            <p:cNvSpPr/>
            <p:nvPr/>
          </p:nvSpPr>
          <p:spPr>
            <a:xfrm>
              <a:off x="6198118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4" name="Google Shape;3064;p90"/>
            <p:cNvSpPr/>
            <p:nvPr/>
          </p:nvSpPr>
          <p:spPr>
            <a:xfrm>
              <a:off x="5650444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5" name="Google Shape;3065;p90"/>
            <p:cNvSpPr/>
            <p:nvPr/>
          </p:nvSpPr>
          <p:spPr>
            <a:xfrm>
              <a:off x="597907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6" name="Google Shape;3066;p90"/>
            <p:cNvSpPr/>
            <p:nvPr/>
          </p:nvSpPr>
          <p:spPr>
            <a:xfrm>
              <a:off x="652674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7" name="Google Shape;3067;p90"/>
            <p:cNvSpPr/>
            <p:nvPr/>
          </p:nvSpPr>
          <p:spPr>
            <a:xfrm>
              <a:off x="685288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8" name="Google Shape;3068;p90"/>
            <p:cNvSpPr/>
            <p:nvPr/>
          </p:nvSpPr>
          <p:spPr>
            <a:xfrm>
              <a:off x="630521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9" name="Google Shape;3069;p90"/>
            <p:cNvSpPr/>
            <p:nvPr/>
          </p:nvSpPr>
          <p:spPr>
            <a:xfrm>
              <a:off x="6633841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0" name="Google Shape;3070;p90"/>
            <p:cNvSpPr/>
            <p:nvPr/>
          </p:nvSpPr>
          <p:spPr>
            <a:xfrm>
              <a:off x="718151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1" name="Google Shape;3071;p90"/>
            <p:cNvSpPr/>
            <p:nvPr/>
          </p:nvSpPr>
          <p:spPr>
            <a:xfrm>
              <a:off x="7507656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2" name="Google Shape;3072;p90"/>
            <p:cNvSpPr/>
            <p:nvPr/>
          </p:nvSpPr>
          <p:spPr>
            <a:xfrm>
              <a:off x="6959982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3" name="Google Shape;3073;p90"/>
            <p:cNvSpPr/>
            <p:nvPr/>
          </p:nvSpPr>
          <p:spPr>
            <a:xfrm>
              <a:off x="7288610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4" name="Google Shape;3074;p90"/>
            <p:cNvSpPr/>
            <p:nvPr/>
          </p:nvSpPr>
          <p:spPr>
            <a:xfrm>
              <a:off x="783628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5" name="Google Shape;3075;p90"/>
            <p:cNvSpPr/>
            <p:nvPr/>
          </p:nvSpPr>
          <p:spPr>
            <a:xfrm>
              <a:off x="8162425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6" name="Google Shape;3076;p90"/>
            <p:cNvSpPr/>
            <p:nvPr/>
          </p:nvSpPr>
          <p:spPr>
            <a:xfrm>
              <a:off x="7614751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7" name="Google Shape;3077;p90"/>
            <p:cNvSpPr/>
            <p:nvPr/>
          </p:nvSpPr>
          <p:spPr>
            <a:xfrm>
              <a:off x="7943378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8" name="Google Shape;3078;p90"/>
            <p:cNvSpPr/>
            <p:nvPr/>
          </p:nvSpPr>
          <p:spPr>
            <a:xfrm>
              <a:off x="8491054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9" name="Google Shape;3079;p90"/>
            <p:cNvSpPr/>
            <p:nvPr/>
          </p:nvSpPr>
          <p:spPr>
            <a:xfrm>
              <a:off x="8269520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0" name="Google Shape;3080;p90"/>
            <p:cNvSpPr/>
            <p:nvPr/>
          </p:nvSpPr>
          <p:spPr>
            <a:xfrm>
              <a:off x="881968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9145823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859814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3" name="Google Shape;3083;p90"/>
            <p:cNvSpPr/>
            <p:nvPr/>
          </p:nvSpPr>
          <p:spPr>
            <a:xfrm>
              <a:off x="892677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4" name="Google Shape;3084;p90"/>
            <p:cNvSpPr/>
            <p:nvPr/>
          </p:nvSpPr>
          <p:spPr>
            <a:xfrm>
              <a:off x="9474451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9800592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9252918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7" name="Google Shape;3087;p90"/>
            <p:cNvSpPr/>
            <p:nvPr/>
          </p:nvSpPr>
          <p:spPr>
            <a:xfrm>
              <a:off x="9581546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8" name="Google Shape;3088;p90"/>
            <p:cNvSpPr/>
            <p:nvPr/>
          </p:nvSpPr>
          <p:spPr>
            <a:xfrm>
              <a:off x="1012922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1045536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9907686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1" name="Google Shape;3091;p90"/>
            <p:cNvSpPr/>
            <p:nvPr/>
          </p:nvSpPr>
          <p:spPr>
            <a:xfrm>
              <a:off x="10236314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2" name="Google Shape;3092;p90"/>
            <p:cNvSpPr/>
            <p:nvPr/>
          </p:nvSpPr>
          <p:spPr>
            <a:xfrm>
              <a:off x="1078398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11110130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56245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5" name="Google Shape;3095;p90"/>
            <p:cNvSpPr/>
            <p:nvPr/>
          </p:nvSpPr>
          <p:spPr>
            <a:xfrm>
              <a:off x="10891083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6" name="Google Shape;3096;p90"/>
            <p:cNvSpPr/>
            <p:nvPr/>
          </p:nvSpPr>
          <p:spPr>
            <a:xfrm>
              <a:off x="1143875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11764899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1217225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99" name="Google Shape;3099;p90"/>
            <p:cNvSpPr/>
            <p:nvPr/>
          </p:nvSpPr>
          <p:spPr>
            <a:xfrm>
              <a:off x="11545852" y="2255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0" name="Google Shape;3100;p90"/>
            <p:cNvSpPr/>
            <p:nvPr/>
          </p:nvSpPr>
          <p:spPr>
            <a:xfrm>
              <a:off x="12093527" y="2292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1" name="Google Shape;3101;p90"/>
            <p:cNvSpPr/>
            <p:nvPr/>
          </p:nvSpPr>
          <p:spPr>
            <a:xfrm>
              <a:off x="11871993" y="2255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2" name="Google Shape;3102;p90"/>
            <p:cNvSpPr/>
            <p:nvPr/>
          </p:nvSpPr>
          <p:spPr>
            <a:xfrm>
              <a:off x="302710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3" name="Google Shape;3103;p90"/>
            <p:cNvSpPr/>
            <p:nvPr/>
          </p:nvSpPr>
          <p:spPr>
            <a:xfrm>
              <a:off x="83663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4" name="Google Shape;3104;p90"/>
            <p:cNvSpPr/>
            <p:nvPr/>
          </p:nvSpPr>
          <p:spPr>
            <a:xfrm>
              <a:off x="63133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957479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409806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7" name="Google Shape;3107;p90"/>
            <p:cNvSpPr/>
            <p:nvPr/>
          </p:nvSpPr>
          <p:spPr>
            <a:xfrm>
              <a:off x="738432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8" name="Google Shape;3108;p90"/>
            <p:cNvSpPr/>
            <p:nvPr/>
          </p:nvSpPr>
          <p:spPr>
            <a:xfrm>
              <a:off x="128610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9" name="Google Shape;3109;p90"/>
            <p:cNvSpPr/>
            <p:nvPr/>
          </p:nvSpPr>
          <p:spPr>
            <a:xfrm>
              <a:off x="1064574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0" name="Google Shape;3110;p90"/>
            <p:cNvSpPr/>
            <p:nvPr/>
          </p:nvSpPr>
          <p:spPr>
            <a:xfrm>
              <a:off x="161473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1" name="Google Shape;3111;p90"/>
            <p:cNvSpPr/>
            <p:nvPr/>
          </p:nvSpPr>
          <p:spPr>
            <a:xfrm>
              <a:off x="1940877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2" name="Google Shape;3112;p90"/>
            <p:cNvSpPr/>
            <p:nvPr/>
          </p:nvSpPr>
          <p:spPr>
            <a:xfrm>
              <a:off x="1393203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3" name="Google Shape;3113;p90"/>
            <p:cNvSpPr/>
            <p:nvPr/>
          </p:nvSpPr>
          <p:spPr>
            <a:xfrm>
              <a:off x="172182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226950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2595646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6" name="Google Shape;3116;p90"/>
            <p:cNvSpPr/>
            <p:nvPr/>
          </p:nvSpPr>
          <p:spPr>
            <a:xfrm>
              <a:off x="2047971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7" name="Google Shape;3117;p90"/>
            <p:cNvSpPr/>
            <p:nvPr/>
          </p:nvSpPr>
          <p:spPr>
            <a:xfrm>
              <a:off x="2376599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8" name="Google Shape;3118;p90"/>
            <p:cNvSpPr/>
            <p:nvPr/>
          </p:nvSpPr>
          <p:spPr>
            <a:xfrm>
              <a:off x="2924274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9" name="Google Shape;3119;p90"/>
            <p:cNvSpPr/>
            <p:nvPr/>
          </p:nvSpPr>
          <p:spPr>
            <a:xfrm>
              <a:off x="3250415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0" name="Google Shape;3120;p90"/>
            <p:cNvSpPr/>
            <p:nvPr/>
          </p:nvSpPr>
          <p:spPr>
            <a:xfrm>
              <a:off x="2702740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1" name="Google Shape;3121;p90"/>
            <p:cNvSpPr/>
            <p:nvPr/>
          </p:nvSpPr>
          <p:spPr>
            <a:xfrm>
              <a:off x="3031368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2" name="Google Shape;3122;p90"/>
            <p:cNvSpPr/>
            <p:nvPr/>
          </p:nvSpPr>
          <p:spPr>
            <a:xfrm>
              <a:off x="3579042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3" name="Google Shape;3123;p90"/>
            <p:cNvSpPr/>
            <p:nvPr/>
          </p:nvSpPr>
          <p:spPr>
            <a:xfrm>
              <a:off x="390518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4" name="Google Shape;3124;p90"/>
            <p:cNvSpPr/>
            <p:nvPr/>
          </p:nvSpPr>
          <p:spPr>
            <a:xfrm>
              <a:off x="335750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5" name="Google Shape;3125;p90"/>
            <p:cNvSpPr/>
            <p:nvPr/>
          </p:nvSpPr>
          <p:spPr>
            <a:xfrm>
              <a:off x="3686137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6" name="Google Shape;3126;p90"/>
            <p:cNvSpPr/>
            <p:nvPr/>
          </p:nvSpPr>
          <p:spPr>
            <a:xfrm>
              <a:off x="423381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7" name="Google Shape;3127;p90"/>
            <p:cNvSpPr/>
            <p:nvPr/>
          </p:nvSpPr>
          <p:spPr>
            <a:xfrm>
              <a:off x="4559953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8" name="Google Shape;3128;p90"/>
            <p:cNvSpPr/>
            <p:nvPr/>
          </p:nvSpPr>
          <p:spPr>
            <a:xfrm>
              <a:off x="4012279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9" name="Google Shape;3129;p90"/>
            <p:cNvSpPr/>
            <p:nvPr/>
          </p:nvSpPr>
          <p:spPr>
            <a:xfrm>
              <a:off x="4340906" y="22554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0" name="Google Shape;3130;p90"/>
            <p:cNvSpPr/>
            <p:nvPr/>
          </p:nvSpPr>
          <p:spPr>
            <a:xfrm>
              <a:off x="4888581" y="22927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1" name="Google Shape;3131;p90"/>
            <p:cNvSpPr/>
            <p:nvPr/>
          </p:nvSpPr>
          <p:spPr>
            <a:xfrm>
              <a:off x="4667048" y="22554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32" name="Google Shape;3132;p90"/>
          <p:cNvGrpSpPr/>
          <p:nvPr/>
        </p:nvGrpSpPr>
        <p:grpSpPr>
          <a:xfrm>
            <a:off x="83664" y="633907"/>
            <a:ext cx="12009863" cy="176637"/>
            <a:chOff x="83664" y="515851"/>
            <a:chExt cx="12009863" cy="176637"/>
          </a:xfrm>
        </p:grpSpPr>
        <p:sp>
          <p:nvSpPr>
            <p:cNvPr id="3133" name="Google Shape;3133;p90"/>
            <p:cNvSpPr/>
            <p:nvPr/>
          </p:nvSpPr>
          <p:spPr>
            <a:xfrm>
              <a:off x="1187199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4" name="Google Shape;3134;p90"/>
            <p:cNvSpPr/>
            <p:nvPr/>
          </p:nvSpPr>
          <p:spPr>
            <a:xfrm>
              <a:off x="1154585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5" name="Google Shape;3135;p90"/>
            <p:cNvSpPr/>
            <p:nvPr/>
          </p:nvSpPr>
          <p:spPr>
            <a:xfrm flipH="1">
              <a:off x="1197908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6" name="Google Shape;3136;p90"/>
            <p:cNvSpPr/>
            <p:nvPr/>
          </p:nvSpPr>
          <p:spPr>
            <a:xfrm flipH="1">
              <a:off x="1165294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7" name="Google Shape;3137;p90"/>
            <p:cNvSpPr/>
            <p:nvPr/>
          </p:nvSpPr>
          <p:spPr>
            <a:xfrm>
              <a:off x="1121722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8" name="Google Shape;3138;p90"/>
            <p:cNvSpPr/>
            <p:nvPr/>
          </p:nvSpPr>
          <p:spPr>
            <a:xfrm>
              <a:off x="1089108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9" name="Google Shape;3139;p90"/>
            <p:cNvSpPr/>
            <p:nvPr/>
          </p:nvSpPr>
          <p:spPr>
            <a:xfrm flipH="1">
              <a:off x="1132431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0" name="Google Shape;3140;p90"/>
            <p:cNvSpPr/>
            <p:nvPr/>
          </p:nvSpPr>
          <p:spPr>
            <a:xfrm flipH="1">
              <a:off x="10998178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1" name="Google Shape;3141;p90"/>
            <p:cNvSpPr/>
            <p:nvPr/>
          </p:nvSpPr>
          <p:spPr>
            <a:xfrm>
              <a:off x="1056245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2" name="Google Shape;3142;p90"/>
            <p:cNvSpPr/>
            <p:nvPr/>
          </p:nvSpPr>
          <p:spPr>
            <a:xfrm>
              <a:off x="1023631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3" name="Google Shape;3143;p90"/>
            <p:cNvSpPr/>
            <p:nvPr/>
          </p:nvSpPr>
          <p:spPr>
            <a:xfrm flipH="1">
              <a:off x="10669550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4" name="Google Shape;3144;p90"/>
            <p:cNvSpPr/>
            <p:nvPr/>
          </p:nvSpPr>
          <p:spPr>
            <a:xfrm flipH="1">
              <a:off x="10343410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5" name="Google Shape;3145;p90"/>
            <p:cNvSpPr/>
            <p:nvPr/>
          </p:nvSpPr>
          <p:spPr>
            <a:xfrm>
              <a:off x="990768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9581546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7" name="Google Shape;3147;p90"/>
            <p:cNvSpPr/>
            <p:nvPr/>
          </p:nvSpPr>
          <p:spPr>
            <a:xfrm flipH="1">
              <a:off x="1001478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8" name="Google Shape;3148;p90"/>
            <p:cNvSpPr/>
            <p:nvPr/>
          </p:nvSpPr>
          <p:spPr>
            <a:xfrm flipH="1">
              <a:off x="9688641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925291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92677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1" name="Google Shape;3151;p90"/>
            <p:cNvSpPr/>
            <p:nvPr/>
          </p:nvSpPr>
          <p:spPr>
            <a:xfrm flipH="1">
              <a:off x="9360012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2" name="Google Shape;3152;p90"/>
            <p:cNvSpPr/>
            <p:nvPr/>
          </p:nvSpPr>
          <p:spPr>
            <a:xfrm flipH="1">
              <a:off x="9033872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5981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4" name="Google Shape;3154;p90"/>
            <p:cNvSpPr/>
            <p:nvPr/>
          </p:nvSpPr>
          <p:spPr>
            <a:xfrm flipH="1">
              <a:off x="8705243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26952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794337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7" name="Google Shape;3157;p90"/>
            <p:cNvSpPr/>
            <p:nvPr/>
          </p:nvSpPr>
          <p:spPr>
            <a:xfrm flipH="1">
              <a:off x="8376614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8" name="Google Shape;3158;p90"/>
            <p:cNvSpPr/>
            <p:nvPr/>
          </p:nvSpPr>
          <p:spPr>
            <a:xfrm flipH="1">
              <a:off x="8050474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7614751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72886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1" name="Google Shape;3161;p90"/>
            <p:cNvSpPr/>
            <p:nvPr/>
          </p:nvSpPr>
          <p:spPr>
            <a:xfrm flipH="1">
              <a:off x="7721846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2" name="Google Shape;3162;p90"/>
            <p:cNvSpPr/>
            <p:nvPr/>
          </p:nvSpPr>
          <p:spPr>
            <a:xfrm flipH="1">
              <a:off x="7395705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3" name="Google Shape;3163;p90"/>
            <p:cNvSpPr/>
            <p:nvPr/>
          </p:nvSpPr>
          <p:spPr>
            <a:xfrm>
              <a:off x="695998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4" name="Google Shape;3164;p90"/>
            <p:cNvSpPr/>
            <p:nvPr/>
          </p:nvSpPr>
          <p:spPr>
            <a:xfrm>
              <a:off x="663384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5" name="Google Shape;3165;p90"/>
            <p:cNvSpPr/>
            <p:nvPr/>
          </p:nvSpPr>
          <p:spPr>
            <a:xfrm flipH="1">
              <a:off x="7067077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6" name="Google Shape;3166;p90"/>
            <p:cNvSpPr/>
            <p:nvPr/>
          </p:nvSpPr>
          <p:spPr>
            <a:xfrm flipH="1">
              <a:off x="6740936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7" name="Google Shape;3167;p90"/>
            <p:cNvSpPr/>
            <p:nvPr/>
          </p:nvSpPr>
          <p:spPr>
            <a:xfrm>
              <a:off x="630521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8" name="Google Shape;3168;p90"/>
            <p:cNvSpPr/>
            <p:nvPr/>
          </p:nvSpPr>
          <p:spPr>
            <a:xfrm>
              <a:off x="59790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9" name="Google Shape;3169;p90"/>
            <p:cNvSpPr/>
            <p:nvPr/>
          </p:nvSpPr>
          <p:spPr>
            <a:xfrm flipH="1">
              <a:off x="6412308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0" name="Google Shape;3170;p90"/>
            <p:cNvSpPr/>
            <p:nvPr/>
          </p:nvSpPr>
          <p:spPr>
            <a:xfrm flipH="1">
              <a:off x="6086167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1" name="Google Shape;3171;p90"/>
            <p:cNvSpPr/>
            <p:nvPr/>
          </p:nvSpPr>
          <p:spPr>
            <a:xfrm>
              <a:off x="565044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2" name="Google Shape;3172;p90"/>
            <p:cNvSpPr/>
            <p:nvPr/>
          </p:nvSpPr>
          <p:spPr>
            <a:xfrm>
              <a:off x="53243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3" name="Google Shape;3173;p90"/>
            <p:cNvSpPr/>
            <p:nvPr/>
          </p:nvSpPr>
          <p:spPr>
            <a:xfrm flipH="1">
              <a:off x="575753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4" name="Google Shape;3174;p90"/>
            <p:cNvSpPr/>
            <p:nvPr/>
          </p:nvSpPr>
          <p:spPr>
            <a:xfrm flipH="1">
              <a:off x="5431399" y="51585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5" name="Google Shape;3175;p90"/>
            <p:cNvSpPr/>
            <p:nvPr/>
          </p:nvSpPr>
          <p:spPr>
            <a:xfrm>
              <a:off x="49956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6" name="Google Shape;3176;p90"/>
            <p:cNvSpPr/>
            <p:nvPr/>
          </p:nvSpPr>
          <p:spPr>
            <a:xfrm flipH="1">
              <a:off x="5102769" y="51585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7" name="Google Shape;3177;p90"/>
            <p:cNvSpPr/>
            <p:nvPr/>
          </p:nvSpPr>
          <p:spPr>
            <a:xfrm>
              <a:off x="466704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8" name="Google Shape;3178;p90"/>
            <p:cNvSpPr/>
            <p:nvPr/>
          </p:nvSpPr>
          <p:spPr>
            <a:xfrm>
              <a:off x="4340907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9" name="Google Shape;3179;p90"/>
            <p:cNvSpPr/>
            <p:nvPr/>
          </p:nvSpPr>
          <p:spPr>
            <a:xfrm flipH="1">
              <a:off x="4774142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0" name="Google Shape;3180;p90"/>
            <p:cNvSpPr/>
            <p:nvPr/>
          </p:nvSpPr>
          <p:spPr>
            <a:xfrm flipH="1">
              <a:off x="444800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1" name="Google Shape;3181;p90"/>
            <p:cNvSpPr/>
            <p:nvPr/>
          </p:nvSpPr>
          <p:spPr>
            <a:xfrm>
              <a:off x="401227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2" name="Google Shape;3182;p90"/>
            <p:cNvSpPr/>
            <p:nvPr/>
          </p:nvSpPr>
          <p:spPr>
            <a:xfrm>
              <a:off x="3686138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3" name="Google Shape;3183;p90"/>
            <p:cNvSpPr/>
            <p:nvPr/>
          </p:nvSpPr>
          <p:spPr>
            <a:xfrm flipH="1">
              <a:off x="4119373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4" name="Google Shape;3184;p90"/>
            <p:cNvSpPr/>
            <p:nvPr/>
          </p:nvSpPr>
          <p:spPr>
            <a:xfrm flipH="1">
              <a:off x="3793231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335751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303136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7" name="Google Shape;3187;p90"/>
            <p:cNvSpPr/>
            <p:nvPr/>
          </p:nvSpPr>
          <p:spPr>
            <a:xfrm flipH="1">
              <a:off x="3464604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8" name="Google Shape;3188;p90"/>
            <p:cNvSpPr/>
            <p:nvPr/>
          </p:nvSpPr>
          <p:spPr>
            <a:xfrm flipH="1">
              <a:off x="313846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9" name="Google Shape;3189;p90"/>
            <p:cNvSpPr/>
            <p:nvPr/>
          </p:nvSpPr>
          <p:spPr>
            <a:xfrm>
              <a:off x="270274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0" name="Google Shape;3190;p90"/>
            <p:cNvSpPr/>
            <p:nvPr/>
          </p:nvSpPr>
          <p:spPr>
            <a:xfrm>
              <a:off x="2376599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1" name="Google Shape;3191;p90"/>
            <p:cNvSpPr/>
            <p:nvPr/>
          </p:nvSpPr>
          <p:spPr>
            <a:xfrm flipH="1">
              <a:off x="280983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2" name="Google Shape;3192;p90"/>
            <p:cNvSpPr/>
            <p:nvPr/>
          </p:nvSpPr>
          <p:spPr>
            <a:xfrm flipH="1">
              <a:off x="2483694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3" name="Google Shape;3193;p90"/>
            <p:cNvSpPr/>
            <p:nvPr/>
          </p:nvSpPr>
          <p:spPr>
            <a:xfrm>
              <a:off x="2047972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4" name="Google Shape;3194;p90"/>
            <p:cNvSpPr/>
            <p:nvPr/>
          </p:nvSpPr>
          <p:spPr>
            <a:xfrm>
              <a:off x="1721830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5" name="Google Shape;3195;p90"/>
            <p:cNvSpPr/>
            <p:nvPr/>
          </p:nvSpPr>
          <p:spPr>
            <a:xfrm flipH="1">
              <a:off x="2155066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6" name="Google Shape;3196;p90"/>
            <p:cNvSpPr/>
            <p:nvPr/>
          </p:nvSpPr>
          <p:spPr>
            <a:xfrm flipH="1">
              <a:off x="1828926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7" name="Google Shape;3197;p90"/>
            <p:cNvSpPr/>
            <p:nvPr/>
          </p:nvSpPr>
          <p:spPr>
            <a:xfrm>
              <a:off x="139320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8" name="Google Shape;3198;p90"/>
            <p:cNvSpPr/>
            <p:nvPr/>
          </p:nvSpPr>
          <p:spPr>
            <a:xfrm flipH="1">
              <a:off x="1500297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9" name="Google Shape;3199;p90"/>
            <p:cNvSpPr/>
            <p:nvPr/>
          </p:nvSpPr>
          <p:spPr>
            <a:xfrm>
              <a:off x="106457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0" name="Google Shape;3200;p90"/>
            <p:cNvSpPr/>
            <p:nvPr/>
          </p:nvSpPr>
          <p:spPr>
            <a:xfrm>
              <a:off x="738433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1" name="Google Shape;3201;p90"/>
            <p:cNvSpPr/>
            <p:nvPr/>
          </p:nvSpPr>
          <p:spPr>
            <a:xfrm flipH="1">
              <a:off x="1171668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2" name="Google Shape;3202;p90"/>
            <p:cNvSpPr/>
            <p:nvPr/>
          </p:nvSpPr>
          <p:spPr>
            <a:xfrm flipH="1">
              <a:off x="84552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3" name="Google Shape;3203;p90"/>
            <p:cNvSpPr/>
            <p:nvPr/>
          </p:nvSpPr>
          <p:spPr>
            <a:xfrm>
              <a:off x="409805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4" name="Google Shape;3204;p90"/>
            <p:cNvSpPr/>
            <p:nvPr/>
          </p:nvSpPr>
          <p:spPr>
            <a:xfrm>
              <a:off x="83664" y="51958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5" name="Google Shape;3205;p90"/>
            <p:cNvSpPr/>
            <p:nvPr/>
          </p:nvSpPr>
          <p:spPr>
            <a:xfrm flipH="1">
              <a:off x="516899" y="51585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6" name="Google Shape;3206;p90"/>
            <p:cNvSpPr/>
            <p:nvPr/>
          </p:nvSpPr>
          <p:spPr>
            <a:xfrm flipH="1">
              <a:off x="190758" y="51585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7" name="Google Shape;3207;p90"/>
          <p:cNvGrpSpPr/>
          <p:nvPr/>
        </p:nvGrpSpPr>
        <p:grpSpPr>
          <a:xfrm>
            <a:off x="83663" y="6049565"/>
            <a:ext cx="12009863" cy="176637"/>
            <a:chOff x="83663" y="6004311"/>
            <a:chExt cx="12009863" cy="176637"/>
          </a:xfrm>
        </p:grpSpPr>
        <p:sp>
          <p:nvSpPr>
            <p:cNvPr id="3208" name="Google Shape;3208;p90"/>
            <p:cNvSpPr/>
            <p:nvPr/>
          </p:nvSpPr>
          <p:spPr>
            <a:xfrm>
              <a:off x="30519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9" name="Google Shape;3209;p90"/>
            <p:cNvSpPr/>
            <p:nvPr/>
          </p:nvSpPr>
          <p:spPr>
            <a:xfrm>
              <a:off x="63133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0" name="Google Shape;3210;p90"/>
            <p:cNvSpPr/>
            <p:nvPr/>
          </p:nvSpPr>
          <p:spPr>
            <a:xfrm>
              <a:off x="8366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1" name="Google Shape;3211;p90"/>
            <p:cNvSpPr/>
            <p:nvPr/>
          </p:nvSpPr>
          <p:spPr>
            <a:xfrm>
              <a:off x="41229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2" name="Google Shape;3212;p90"/>
            <p:cNvSpPr/>
            <p:nvPr/>
          </p:nvSpPr>
          <p:spPr>
            <a:xfrm>
              <a:off x="95996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3" name="Google Shape;3213;p90"/>
            <p:cNvSpPr/>
            <p:nvPr/>
          </p:nvSpPr>
          <p:spPr>
            <a:xfrm>
              <a:off x="128610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73843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5" name="Google Shape;3215;p90"/>
            <p:cNvSpPr/>
            <p:nvPr/>
          </p:nvSpPr>
          <p:spPr>
            <a:xfrm>
              <a:off x="106706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6" name="Google Shape;3216;p90"/>
            <p:cNvSpPr/>
            <p:nvPr/>
          </p:nvSpPr>
          <p:spPr>
            <a:xfrm>
              <a:off x="161473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7" name="Google Shape;3217;p90"/>
            <p:cNvSpPr/>
            <p:nvPr/>
          </p:nvSpPr>
          <p:spPr>
            <a:xfrm>
              <a:off x="194087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8" name="Google Shape;3218;p90"/>
            <p:cNvSpPr/>
            <p:nvPr/>
          </p:nvSpPr>
          <p:spPr>
            <a:xfrm>
              <a:off x="139320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9" name="Google Shape;3219;p90"/>
            <p:cNvSpPr/>
            <p:nvPr/>
          </p:nvSpPr>
          <p:spPr>
            <a:xfrm>
              <a:off x="1721829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0" name="Google Shape;3220;p90"/>
            <p:cNvSpPr/>
            <p:nvPr/>
          </p:nvSpPr>
          <p:spPr>
            <a:xfrm>
              <a:off x="226950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1" name="Google Shape;3221;p90"/>
            <p:cNvSpPr/>
            <p:nvPr/>
          </p:nvSpPr>
          <p:spPr>
            <a:xfrm>
              <a:off x="2595644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2" name="Google Shape;3222;p90"/>
            <p:cNvSpPr/>
            <p:nvPr/>
          </p:nvSpPr>
          <p:spPr>
            <a:xfrm>
              <a:off x="204796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3" name="Google Shape;3223;p90"/>
            <p:cNvSpPr/>
            <p:nvPr/>
          </p:nvSpPr>
          <p:spPr>
            <a:xfrm>
              <a:off x="2376598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4" name="Google Shape;3224;p90"/>
            <p:cNvSpPr/>
            <p:nvPr/>
          </p:nvSpPr>
          <p:spPr>
            <a:xfrm>
              <a:off x="292427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5" name="Google Shape;3225;p90"/>
            <p:cNvSpPr/>
            <p:nvPr/>
          </p:nvSpPr>
          <p:spPr>
            <a:xfrm>
              <a:off x="325041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6" name="Google Shape;3226;p90"/>
            <p:cNvSpPr/>
            <p:nvPr/>
          </p:nvSpPr>
          <p:spPr>
            <a:xfrm>
              <a:off x="2702739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7" name="Google Shape;3227;p90"/>
            <p:cNvSpPr/>
            <p:nvPr/>
          </p:nvSpPr>
          <p:spPr>
            <a:xfrm>
              <a:off x="3031366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8" name="Google Shape;3228;p90"/>
            <p:cNvSpPr/>
            <p:nvPr/>
          </p:nvSpPr>
          <p:spPr>
            <a:xfrm>
              <a:off x="35790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9" name="Google Shape;3229;p90"/>
            <p:cNvSpPr/>
            <p:nvPr/>
          </p:nvSpPr>
          <p:spPr>
            <a:xfrm>
              <a:off x="3357508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0" name="Google Shape;3230;p90"/>
            <p:cNvSpPr/>
            <p:nvPr/>
          </p:nvSpPr>
          <p:spPr>
            <a:xfrm>
              <a:off x="390767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1" name="Google Shape;3231;p90"/>
            <p:cNvSpPr/>
            <p:nvPr/>
          </p:nvSpPr>
          <p:spPr>
            <a:xfrm>
              <a:off x="423381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2" name="Google Shape;3232;p90"/>
            <p:cNvSpPr/>
            <p:nvPr/>
          </p:nvSpPr>
          <p:spPr>
            <a:xfrm>
              <a:off x="3686136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3" name="Google Shape;3233;p90"/>
            <p:cNvSpPr/>
            <p:nvPr/>
          </p:nvSpPr>
          <p:spPr>
            <a:xfrm>
              <a:off x="401476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4" name="Google Shape;3234;p90"/>
            <p:cNvSpPr/>
            <p:nvPr/>
          </p:nvSpPr>
          <p:spPr>
            <a:xfrm>
              <a:off x="4562439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5" name="Google Shape;3235;p90"/>
            <p:cNvSpPr/>
            <p:nvPr/>
          </p:nvSpPr>
          <p:spPr>
            <a:xfrm>
              <a:off x="48885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6" name="Google Shape;3236;p90"/>
            <p:cNvSpPr/>
            <p:nvPr/>
          </p:nvSpPr>
          <p:spPr>
            <a:xfrm>
              <a:off x="4340905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7" name="Google Shape;3237;p90"/>
            <p:cNvSpPr/>
            <p:nvPr/>
          </p:nvSpPr>
          <p:spPr>
            <a:xfrm>
              <a:off x="4669534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8" name="Google Shape;3238;p90"/>
            <p:cNvSpPr/>
            <p:nvPr/>
          </p:nvSpPr>
          <p:spPr>
            <a:xfrm>
              <a:off x="521720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9" name="Google Shape;3239;p90"/>
            <p:cNvSpPr/>
            <p:nvPr/>
          </p:nvSpPr>
          <p:spPr>
            <a:xfrm>
              <a:off x="554334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0" name="Google Shape;3240;p90"/>
            <p:cNvSpPr/>
            <p:nvPr/>
          </p:nvSpPr>
          <p:spPr>
            <a:xfrm>
              <a:off x="4995674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1" name="Google Shape;3241;p90"/>
            <p:cNvSpPr/>
            <p:nvPr/>
          </p:nvSpPr>
          <p:spPr>
            <a:xfrm>
              <a:off x="5324302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2" name="Google Shape;3242;p90"/>
            <p:cNvSpPr/>
            <p:nvPr/>
          </p:nvSpPr>
          <p:spPr>
            <a:xfrm>
              <a:off x="587197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3" name="Google Shape;3243;p90"/>
            <p:cNvSpPr/>
            <p:nvPr/>
          </p:nvSpPr>
          <p:spPr>
            <a:xfrm>
              <a:off x="61981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4" name="Google Shape;3244;p90"/>
            <p:cNvSpPr/>
            <p:nvPr/>
          </p:nvSpPr>
          <p:spPr>
            <a:xfrm>
              <a:off x="5650443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5" name="Google Shape;3245;p90"/>
            <p:cNvSpPr/>
            <p:nvPr/>
          </p:nvSpPr>
          <p:spPr>
            <a:xfrm>
              <a:off x="5979071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6" name="Google Shape;3246;p90"/>
            <p:cNvSpPr/>
            <p:nvPr/>
          </p:nvSpPr>
          <p:spPr>
            <a:xfrm>
              <a:off x="652674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7" name="Google Shape;3247;p90"/>
            <p:cNvSpPr/>
            <p:nvPr/>
          </p:nvSpPr>
          <p:spPr>
            <a:xfrm>
              <a:off x="68528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8" name="Google Shape;3248;p90"/>
            <p:cNvSpPr/>
            <p:nvPr/>
          </p:nvSpPr>
          <p:spPr>
            <a:xfrm>
              <a:off x="6305212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9" name="Google Shape;3249;p90"/>
            <p:cNvSpPr/>
            <p:nvPr/>
          </p:nvSpPr>
          <p:spPr>
            <a:xfrm>
              <a:off x="6633840" y="6004311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71815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6959981" y="6004311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751014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3" name="Google Shape;3253;p90"/>
            <p:cNvSpPr/>
            <p:nvPr/>
          </p:nvSpPr>
          <p:spPr>
            <a:xfrm>
              <a:off x="7836283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4" name="Google Shape;3254;p90"/>
            <p:cNvSpPr/>
            <p:nvPr/>
          </p:nvSpPr>
          <p:spPr>
            <a:xfrm>
              <a:off x="7288609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5" name="Google Shape;3255;p90"/>
            <p:cNvSpPr/>
            <p:nvPr/>
          </p:nvSpPr>
          <p:spPr>
            <a:xfrm>
              <a:off x="761723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6" name="Google Shape;3256;p90"/>
            <p:cNvSpPr/>
            <p:nvPr/>
          </p:nvSpPr>
          <p:spPr>
            <a:xfrm>
              <a:off x="816491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7" name="Google Shape;3257;p90"/>
            <p:cNvSpPr/>
            <p:nvPr/>
          </p:nvSpPr>
          <p:spPr>
            <a:xfrm>
              <a:off x="8491052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8" name="Google Shape;3258;p90"/>
            <p:cNvSpPr/>
            <p:nvPr/>
          </p:nvSpPr>
          <p:spPr>
            <a:xfrm>
              <a:off x="7943378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9" name="Google Shape;3259;p90"/>
            <p:cNvSpPr/>
            <p:nvPr/>
          </p:nvSpPr>
          <p:spPr>
            <a:xfrm>
              <a:off x="8272007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0" name="Google Shape;3260;p90"/>
            <p:cNvSpPr/>
            <p:nvPr/>
          </p:nvSpPr>
          <p:spPr>
            <a:xfrm>
              <a:off x="881968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1" name="Google Shape;3261;p90"/>
            <p:cNvSpPr/>
            <p:nvPr/>
          </p:nvSpPr>
          <p:spPr>
            <a:xfrm>
              <a:off x="914582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2" name="Google Shape;3262;p90"/>
            <p:cNvSpPr/>
            <p:nvPr/>
          </p:nvSpPr>
          <p:spPr>
            <a:xfrm>
              <a:off x="8598147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3" name="Google Shape;3263;p90"/>
            <p:cNvSpPr/>
            <p:nvPr/>
          </p:nvSpPr>
          <p:spPr>
            <a:xfrm>
              <a:off x="892677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4" name="Google Shape;3264;p90"/>
            <p:cNvSpPr/>
            <p:nvPr/>
          </p:nvSpPr>
          <p:spPr>
            <a:xfrm>
              <a:off x="947445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5" name="Google Shape;3265;p90"/>
            <p:cNvSpPr/>
            <p:nvPr/>
          </p:nvSpPr>
          <p:spPr>
            <a:xfrm>
              <a:off x="9800591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6" name="Google Shape;3266;p90"/>
            <p:cNvSpPr/>
            <p:nvPr/>
          </p:nvSpPr>
          <p:spPr>
            <a:xfrm>
              <a:off x="925291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7" name="Google Shape;3267;p90"/>
            <p:cNvSpPr/>
            <p:nvPr/>
          </p:nvSpPr>
          <p:spPr>
            <a:xfrm>
              <a:off x="9581544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8" name="Google Shape;3268;p90"/>
            <p:cNvSpPr/>
            <p:nvPr/>
          </p:nvSpPr>
          <p:spPr>
            <a:xfrm>
              <a:off x="10129218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9" name="Google Shape;3269;p90"/>
            <p:cNvSpPr/>
            <p:nvPr/>
          </p:nvSpPr>
          <p:spPr>
            <a:xfrm>
              <a:off x="10455360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0" name="Google Shape;3270;p90"/>
            <p:cNvSpPr/>
            <p:nvPr/>
          </p:nvSpPr>
          <p:spPr>
            <a:xfrm>
              <a:off x="9907685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1" name="Google Shape;3271;p90"/>
            <p:cNvSpPr/>
            <p:nvPr/>
          </p:nvSpPr>
          <p:spPr>
            <a:xfrm>
              <a:off x="10236312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2" name="Google Shape;3272;p90"/>
            <p:cNvSpPr/>
            <p:nvPr/>
          </p:nvSpPr>
          <p:spPr>
            <a:xfrm>
              <a:off x="1078398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3" name="Google Shape;3273;p90"/>
            <p:cNvSpPr/>
            <p:nvPr/>
          </p:nvSpPr>
          <p:spPr>
            <a:xfrm>
              <a:off x="10562454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1111261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11438757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10891083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7" name="Google Shape;3277;p90"/>
            <p:cNvSpPr/>
            <p:nvPr/>
          </p:nvSpPr>
          <p:spPr>
            <a:xfrm>
              <a:off x="1121971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8" name="Google Shape;3278;p90"/>
            <p:cNvSpPr/>
            <p:nvPr/>
          </p:nvSpPr>
          <p:spPr>
            <a:xfrm>
              <a:off x="11767385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9" name="Google Shape;3279;p90"/>
            <p:cNvSpPr/>
            <p:nvPr/>
          </p:nvSpPr>
          <p:spPr>
            <a:xfrm>
              <a:off x="12093526" y="600804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0" name="Google Shape;3280;p90"/>
            <p:cNvSpPr/>
            <p:nvPr/>
          </p:nvSpPr>
          <p:spPr>
            <a:xfrm>
              <a:off x="11545852" y="600431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1" name="Google Shape;3281;p90"/>
            <p:cNvSpPr/>
            <p:nvPr/>
          </p:nvSpPr>
          <p:spPr>
            <a:xfrm>
              <a:off x="11874480" y="600431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82" name="Google Shape;3282;p90"/>
          <p:cNvGrpSpPr/>
          <p:nvPr/>
        </p:nvGrpSpPr>
        <p:grpSpPr>
          <a:xfrm>
            <a:off x="83663" y="6334599"/>
            <a:ext cx="12009864" cy="176637"/>
            <a:chOff x="83663" y="6302087"/>
            <a:chExt cx="12009864" cy="176637"/>
          </a:xfrm>
        </p:grpSpPr>
        <p:sp>
          <p:nvSpPr>
            <p:cNvPr id="3283" name="Google Shape;3283;p90"/>
            <p:cNvSpPr/>
            <p:nvPr/>
          </p:nvSpPr>
          <p:spPr>
            <a:xfrm>
              <a:off x="695998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4" name="Google Shape;3284;p90"/>
            <p:cNvSpPr/>
            <p:nvPr/>
          </p:nvSpPr>
          <p:spPr>
            <a:xfrm>
              <a:off x="663384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5" name="Google Shape;3285;p90"/>
            <p:cNvSpPr/>
            <p:nvPr/>
          </p:nvSpPr>
          <p:spPr>
            <a:xfrm flipH="1">
              <a:off x="706707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6" name="Google Shape;3286;p90"/>
            <p:cNvSpPr/>
            <p:nvPr/>
          </p:nvSpPr>
          <p:spPr>
            <a:xfrm flipH="1">
              <a:off x="674093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7" name="Google Shape;3287;p90"/>
            <p:cNvSpPr/>
            <p:nvPr/>
          </p:nvSpPr>
          <p:spPr>
            <a:xfrm>
              <a:off x="630521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8" name="Google Shape;3288;p90"/>
            <p:cNvSpPr/>
            <p:nvPr/>
          </p:nvSpPr>
          <p:spPr>
            <a:xfrm>
              <a:off x="5979072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9" name="Google Shape;3289;p90"/>
            <p:cNvSpPr/>
            <p:nvPr/>
          </p:nvSpPr>
          <p:spPr>
            <a:xfrm flipH="1">
              <a:off x="641230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0" name="Google Shape;3290;p90"/>
            <p:cNvSpPr/>
            <p:nvPr/>
          </p:nvSpPr>
          <p:spPr>
            <a:xfrm flipH="1">
              <a:off x="6086166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1" name="Google Shape;3291;p90"/>
            <p:cNvSpPr/>
            <p:nvPr/>
          </p:nvSpPr>
          <p:spPr>
            <a:xfrm>
              <a:off x="565044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2" name="Google Shape;3292;p90"/>
            <p:cNvSpPr/>
            <p:nvPr/>
          </p:nvSpPr>
          <p:spPr>
            <a:xfrm>
              <a:off x="532430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3" name="Google Shape;3293;p90"/>
            <p:cNvSpPr/>
            <p:nvPr/>
          </p:nvSpPr>
          <p:spPr>
            <a:xfrm flipH="1">
              <a:off x="5757538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4" name="Google Shape;3294;p90"/>
            <p:cNvSpPr/>
            <p:nvPr/>
          </p:nvSpPr>
          <p:spPr>
            <a:xfrm flipH="1">
              <a:off x="5431398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5" name="Google Shape;3295;p90"/>
            <p:cNvSpPr/>
            <p:nvPr/>
          </p:nvSpPr>
          <p:spPr>
            <a:xfrm>
              <a:off x="499567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6" name="Google Shape;3296;p90"/>
            <p:cNvSpPr/>
            <p:nvPr/>
          </p:nvSpPr>
          <p:spPr>
            <a:xfrm>
              <a:off x="4669534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7" name="Google Shape;3297;p90"/>
            <p:cNvSpPr/>
            <p:nvPr/>
          </p:nvSpPr>
          <p:spPr>
            <a:xfrm flipH="1">
              <a:off x="510276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8" name="Google Shape;3298;p90"/>
            <p:cNvSpPr/>
            <p:nvPr/>
          </p:nvSpPr>
          <p:spPr>
            <a:xfrm flipH="1">
              <a:off x="4776629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9" name="Google Shape;3299;p90"/>
            <p:cNvSpPr/>
            <p:nvPr/>
          </p:nvSpPr>
          <p:spPr>
            <a:xfrm>
              <a:off x="434090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0" name="Google Shape;3300;p90"/>
            <p:cNvSpPr/>
            <p:nvPr/>
          </p:nvSpPr>
          <p:spPr>
            <a:xfrm>
              <a:off x="4014765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1" name="Google Shape;3301;p90"/>
            <p:cNvSpPr/>
            <p:nvPr/>
          </p:nvSpPr>
          <p:spPr>
            <a:xfrm flipH="1">
              <a:off x="4447999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2" name="Google Shape;3302;p90"/>
            <p:cNvSpPr/>
            <p:nvPr/>
          </p:nvSpPr>
          <p:spPr>
            <a:xfrm flipH="1">
              <a:off x="4121860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3" name="Google Shape;3303;p90"/>
            <p:cNvSpPr/>
            <p:nvPr/>
          </p:nvSpPr>
          <p:spPr>
            <a:xfrm>
              <a:off x="3686136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4" name="Google Shape;3304;p90"/>
            <p:cNvSpPr/>
            <p:nvPr/>
          </p:nvSpPr>
          <p:spPr>
            <a:xfrm flipH="1">
              <a:off x="3793231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5" name="Google Shape;3305;p90"/>
            <p:cNvSpPr/>
            <p:nvPr/>
          </p:nvSpPr>
          <p:spPr>
            <a:xfrm>
              <a:off x="335750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6" name="Google Shape;3306;p90"/>
            <p:cNvSpPr/>
            <p:nvPr/>
          </p:nvSpPr>
          <p:spPr>
            <a:xfrm>
              <a:off x="3031367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7" name="Google Shape;3307;p90"/>
            <p:cNvSpPr/>
            <p:nvPr/>
          </p:nvSpPr>
          <p:spPr>
            <a:xfrm flipH="1">
              <a:off x="3464602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8" name="Google Shape;3308;p90"/>
            <p:cNvSpPr/>
            <p:nvPr/>
          </p:nvSpPr>
          <p:spPr>
            <a:xfrm flipH="1">
              <a:off x="3138462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9" name="Google Shape;3309;p90"/>
            <p:cNvSpPr/>
            <p:nvPr/>
          </p:nvSpPr>
          <p:spPr>
            <a:xfrm>
              <a:off x="2702739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0" name="Google Shape;3310;p90"/>
            <p:cNvSpPr/>
            <p:nvPr/>
          </p:nvSpPr>
          <p:spPr>
            <a:xfrm>
              <a:off x="2376598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1" name="Google Shape;3311;p90"/>
            <p:cNvSpPr/>
            <p:nvPr/>
          </p:nvSpPr>
          <p:spPr>
            <a:xfrm flipH="1">
              <a:off x="2809833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2" name="Google Shape;3312;p90"/>
            <p:cNvSpPr/>
            <p:nvPr/>
          </p:nvSpPr>
          <p:spPr>
            <a:xfrm flipH="1">
              <a:off x="2483693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3" name="Google Shape;3313;p90"/>
            <p:cNvSpPr/>
            <p:nvPr/>
          </p:nvSpPr>
          <p:spPr>
            <a:xfrm>
              <a:off x="204797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4" name="Google Shape;3314;p90"/>
            <p:cNvSpPr/>
            <p:nvPr/>
          </p:nvSpPr>
          <p:spPr>
            <a:xfrm>
              <a:off x="172183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5" name="Google Shape;3315;p90"/>
            <p:cNvSpPr/>
            <p:nvPr/>
          </p:nvSpPr>
          <p:spPr>
            <a:xfrm flipH="1">
              <a:off x="2155065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6" name="Google Shape;3316;p90"/>
            <p:cNvSpPr/>
            <p:nvPr/>
          </p:nvSpPr>
          <p:spPr>
            <a:xfrm flipH="1">
              <a:off x="1828924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7" name="Google Shape;3317;p90"/>
            <p:cNvSpPr/>
            <p:nvPr/>
          </p:nvSpPr>
          <p:spPr>
            <a:xfrm>
              <a:off x="139320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8" name="Google Shape;3318;p90"/>
            <p:cNvSpPr/>
            <p:nvPr/>
          </p:nvSpPr>
          <p:spPr>
            <a:xfrm>
              <a:off x="1067060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9" name="Google Shape;3319;p90"/>
            <p:cNvSpPr/>
            <p:nvPr/>
          </p:nvSpPr>
          <p:spPr>
            <a:xfrm flipH="1">
              <a:off x="150029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0" name="Google Shape;3320;p90"/>
            <p:cNvSpPr/>
            <p:nvPr/>
          </p:nvSpPr>
          <p:spPr>
            <a:xfrm flipH="1">
              <a:off x="1174155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1" name="Google Shape;3321;p90"/>
            <p:cNvSpPr/>
            <p:nvPr/>
          </p:nvSpPr>
          <p:spPr>
            <a:xfrm>
              <a:off x="73843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2" name="Google Shape;3322;p90"/>
            <p:cNvSpPr/>
            <p:nvPr/>
          </p:nvSpPr>
          <p:spPr>
            <a:xfrm>
              <a:off x="412291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3" name="Google Shape;3323;p90"/>
            <p:cNvSpPr/>
            <p:nvPr/>
          </p:nvSpPr>
          <p:spPr>
            <a:xfrm flipH="1">
              <a:off x="845526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4" name="Google Shape;3324;p90"/>
            <p:cNvSpPr/>
            <p:nvPr/>
          </p:nvSpPr>
          <p:spPr>
            <a:xfrm flipH="1">
              <a:off x="519387" y="630208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5" name="Google Shape;3325;p90"/>
            <p:cNvSpPr/>
            <p:nvPr/>
          </p:nvSpPr>
          <p:spPr>
            <a:xfrm>
              <a:off x="83663" y="630581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6" name="Google Shape;3326;p90"/>
            <p:cNvSpPr/>
            <p:nvPr/>
          </p:nvSpPr>
          <p:spPr>
            <a:xfrm flipH="1">
              <a:off x="190757" y="630208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7" name="Google Shape;3327;p90"/>
            <p:cNvSpPr/>
            <p:nvPr/>
          </p:nvSpPr>
          <p:spPr>
            <a:xfrm>
              <a:off x="11874480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8" name="Google Shape;3328;p90"/>
            <p:cNvSpPr/>
            <p:nvPr/>
          </p:nvSpPr>
          <p:spPr>
            <a:xfrm flipH="1">
              <a:off x="11981575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1154585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11219711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1" name="Google Shape;3331;p90"/>
            <p:cNvSpPr/>
            <p:nvPr/>
          </p:nvSpPr>
          <p:spPr>
            <a:xfrm flipH="1">
              <a:off x="11652945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2" name="Google Shape;3332;p90"/>
            <p:cNvSpPr/>
            <p:nvPr/>
          </p:nvSpPr>
          <p:spPr>
            <a:xfrm flipH="1">
              <a:off x="11326806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1089108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4" name="Google Shape;3334;p90"/>
            <p:cNvSpPr/>
            <p:nvPr/>
          </p:nvSpPr>
          <p:spPr>
            <a:xfrm flipH="1">
              <a:off x="10998177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1056245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6" name="Google Shape;3336;p90"/>
            <p:cNvSpPr/>
            <p:nvPr/>
          </p:nvSpPr>
          <p:spPr>
            <a:xfrm>
              <a:off x="10236313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7" name="Google Shape;3337;p90"/>
            <p:cNvSpPr/>
            <p:nvPr/>
          </p:nvSpPr>
          <p:spPr>
            <a:xfrm flipH="1">
              <a:off x="10669548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8" name="Google Shape;3338;p90"/>
            <p:cNvSpPr/>
            <p:nvPr/>
          </p:nvSpPr>
          <p:spPr>
            <a:xfrm flipH="1">
              <a:off x="10343408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990768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9581544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1" name="Google Shape;3341;p90"/>
            <p:cNvSpPr/>
            <p:nvPr/>
          </p:nvSpPr>
          <p:spPr>
            <a:xfrm flipH="1">
              <a:off x="10014780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2" name="Google Shape;3342;p90"/>
            <p:cNvSpPr/>
            <p:nvPr/>
          </p:nvSpPr>
          <p:spPr>
            <a:xfrm flipH="1">
              <a:off x="9688639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3" name="Google Shape;3343;p90"/>
            <p:cNvSpPr/>
            <p:nvPr/>
          </p:nvSpPr>
          <p:spPr>
            <a:xfrm>
              <a:off x="9252916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8926775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5" name="Google Shape;3345;p90"/>
            <p:cNvSpPr/>
            <p:nvPr/>
          </p:nvSpPr>
          <p:spPr>
            <a:xfrm flipH="1">
              <a:off x="9360011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6" name="Google Shape;3346;p90"/>
            <p:cNvSpPr/>
            <p:nvPr/>
          </p:nvSpPr>
          <p:spPr>
            <a:xfrm flipH="1">
              <a:off x="9033870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8598148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827200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9" name="Google Shape;3349;p90"/>
            <p:cNvSpPr/>
            <p:nvPr/>
          </p:nvSpPr>
          <p:spPr>
            <a:xfrm flipH="1">
              <a:off x="870524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0" name="Google Shape;3350;p90"/>
            <p:cNvSpPr/>
            <p:nvPr/>
          </p:nvSpPr>
          <p:spPr>
            <a:xfrm flipH="1">
              <a:off x="8379101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1" name="Google Shape;3351;p90"/>
            <p:cNvSpPr/>
            <p:nvPr/>
          </p:nvSpPr>
          <p:spPr>
            <a:xfrm>
              <a:off x="794337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2" name="Google Shape;3352;p90"/>
            <p:cNvSpPr/>
            <p:nvPr/>
          </p:nvSpPr>
          <p:spPr>
            <a:xfrm>
              <a:off x="7617237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3" name="Google Shape;3353;p90"/>
            <p:cNvSpPr/>
            <p:nvPr/>
          </p:nvSpPr>
          <p:spPr>
            <a:xfrm flipH="1">
              <a:off x="8050472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4" name="Google Shape;3354;p90"/>
            <p:cNvSpPr/>
            <p:nvPr/>
          </p:nvSpPr>
          <p:spPr>
            <a:xfrm flipH="1">
              <a:off x="7724332" y="6302087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7288609" y="630581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6" name="Google Shape;3356;p90"/>
            <p:cNvSpPr/>
            <p:nvPr/>
          </p:nvSpPr>
          <p:spPr>
            <a:xfrm flipH="1">
              <a:off x="7395703" y="6302087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357" name="Google Shape;3357;p90"/>
          <p:cNvGrpSpPr/>
          <p:nvPr/>
        </p:nvGrpSpPr>
        <p:grpSpPr>
          <a:xfrm>
            <a:off x="83663" y="6619626"/>
            <a:ext cx="12009863" cy="176637"/>
            <a:chOff x="83663" y="6592396"/>
            <a:chExt cx="12009863" cy="176637"/>
          </a:xfrm>
        </p:grpSpPr>
        <p:sp>
          <p:nvSpPr>
            <p:cNvPr id="3358" name="Google Shape;3358;p90"/>
            <p:cNvSpPr/>
            <p:nvPr/>
          </p:nvSpPr>
          <p:spPr>
            <a:xfrm>
              <a:off x="30519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63133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366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41229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95996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128610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43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106706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161473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194087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139320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1721829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226950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2595644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204796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2376598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4" name="Google Shape;3374;p90"/>
            <p:cNvSpPr/>
            <p:nvPr/>
          </p:nvSpPr>
          <p:spPr>
            <a:xfrm>
              <a:off x="292427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5" name="Google Shape;3375;p90"/>
            <p:cNvSpPr/>
            <p:nvPr/>
          </p:nvSpPr>
          <p:spPr>
            <a:xfrm>
              <a:off x="325041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2702739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031366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5790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357508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0767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423381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686136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401476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4562439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48885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6" name="Google Shape;3386;p90"/>
            <p:cNvSpPr/>
            <p:nvPr/>
          </p:nvSpPr>
          <p:spPr>
            <a:xfrm>
              <a:off x="4340905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7" name="Google Shape;3387;p90"/>
            <p:cNvSpPr/>
            <p:nvPr/>
          </p:nvSpPr>
          <p:spPr>
            <a:xfrm>
              <a:off x="4669534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8" name="Google Shape;3388;p90"/>
            <p:cNvSpPr/>
            <p:nvPr/>
          </p:nvSpPr>
          <p:spPr>
            <a:xfrm>
              <a:off x="521720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554334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0" name="Google Shape;3390;p90"/>
            <p:cNvSpPr/>
            <p:nvPr/>
          </p:nvSpPr>
          <p:spPr>
            <a:xfrm>
              <a:off x="4995674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1" name="Google Shape;3391;p90"/>
            <p:cNvSpPr/>
            <p:nvPr/>
          </p:nvSpPr>
          <p:spPr>
            <a:xfrm>
              <a:off x="5324302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587197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3" name="Google Shape;3393;p90"/>
            <p:cNvSpPr/>
            <p:nvPr/>
          </p:nvSpPr>
          <p:spPr>
            <a:xfrm>
              <a:off x="61981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4" name="Google Shape;3394;p90"/>
            <p:cNvSpPr/>
            <p:nvPr/>
          </p:nvSpPr>
          <p:spPr>
            <a:xfrm>
              <a:off x="5650443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5" name="Google Shape;3395;p90"/>
            <p:cNvSpPr/>
            <p:nvPr/>
          </p:nvSpPr>
          <p:spPr>
            <a:xfrm>
              <a:off x="5979071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6" name="Google Shape;3396;p90"/>
            <p:cNvSpPr/>
            <p:nvPr/>
          </p:nvSpPr>
          <p:spPr>
            <a:xfrm>
              <a:off x="652674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7" name="Google Shape;3397;p90"/>
            <p:cNvSpPr/>
            <p:nvPr/>
          </p:nvSpPr>
          <p:spPr>
            <a:xfrm>
              <a:off x="68528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8" name="Google Shape;3398;p90"/>
            <p:cNvSpPr/>
            <p:nvPr/>
          </p:nvSpPr>
          <p:spPr>
            <a:xfrm>
              <a:off x="6305212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9" name="Google Shape;3399;p90"/>
            <p:cNvSpPr/>
            <p:nvPr/>
          </p:nvSpPr>
          <p:spPr>
            <a:xfrm>
              <a:off x="6633840" y="6592397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0" name="Google Shape;3400;p90"/>
            <p:cNvSpPr/>
            <p:nvPr/>
          </p:nvSpPr>
          <p:spPr>
            <a:xfrm>
              <a:off x="71815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1" name="Google Shape;3401;p90"/>
            <p:cNvSpPr/>
            <p:nvPr/>
          </p:nvSpPr>
          <p:spPr>
            <a:xfrm>
              <a:off x="6959981" y="6592397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2" name="Google Shape;3402;p90"/>
            <p:cNvSpPr/>
            <p:nvPr/>
          </p:nvSpPr>
          <p:spPr>
            <a:xfrm>
              <a:off x="751014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3" name="Google Shape;3403;p90"/>
            <p:cNvSpPr/>
            <p:nvPr/>
          </p:nvSpPr>
          <p:spPr>
            <a:xfrm>
              <a:off x="7836283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4" name="Google Shape;3404;p90"/>
            <p:cNvSpPr/>
            <p:nvPr/>
          </p:nvSpPr>
          <p:spPr>
            <a:xfrm>
              <a:off x="7288609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5" name="Google Shape;3405;p90"/>
            <p:cNvSpPr/>
            <p:nvPr/>
          </p:nvSpPr>
          <p:spPr>
            <a:xfrm>
              <a:off x="761723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6" name="Google Shape;3406;p90"/>
            <p:cNvSpPr/>
            <p:nvPr/>
          </p:nvSpPr>
          <p:spPr>
            <a:xfrm>
              <a:off x="816491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7" name="Google Shape;3407;p90"/>
            <p:cNvSpPr/>
            <p:nvPr/>
          </p:nvSpPr>
          <p:spPr>
            <a:xfrm>
              <a:off x="8491052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8" name="Google Shape;3408;p90"/>
            <p:cNvSpPr/>
            <p:nvPr/>
          </p:nvSpPr>
          <p:spPr>
            <a:xfrm>
              <a:off x="7943378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9" name="Google Shape;3409;p90"/>
            <p:cNvSpPr/>
            <p:nvPr/>
          </p:nvSpPr>
          <p:spPr>
            <a:xfrm>
              <a:off x="8272007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0" name="Google Shape;3410;p90"/>
            <p:cNvSpPr/>
            <p:nvPr/>
          </p:nvSpPr>
          <p:spPr>
            <a:xfrm>
              <a:off x="881968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1" name="Google Shape;3411;p90"/>
            <p:cNvSpPr/>
            <p:nvPr/>
          </p:nvSpPr>
          <p:spPr>
            <a:xfrm>
              <a:off x="914582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2" name="Google Shape;3412;p90"/>
            <p:cNvSpPr/>
            <p:nvPr/>
          </p:nvSpPr>
          <p:spPr>
            <a:xfrm>
              <a:off x="8598147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3" name="Google Shape;3413;p90"/>
            <p:cNvSpPr/>
            <p:nvPr/>
          </p:nvSpPr>
          <p:spPr>
            <a:xfrm>
              <a:off x="892677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4" name="Google Shape;3414;p90"/>
            <p:cNvSpPr/>
            <p:nvPr/>
          </p:nvSpPr>
          <p:spPr>
            <a:xfrm>
              <a:off x="947445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5" name="Google Shape;3415;p90"/>
            <p:cNvSpPr/>
            <p:nvPr/>
          </p:nvSpPr>
          <p:spPr>
            <a:xfrm>
              <a:off x="9800591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6" name="Google Shape;3416;p90"/>
            <p:cNvSpPr/>
            <p:nvPr/>
          </p:nvSpPr>
          <p:spPr>
            <a:xfrm>
              <a:off x="925291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7" name="Google Shape;3417;p90"/>
            <p:cNvSpPr/>
            <p:nvPr/>
          </p:nvSpPr>
          <p:spPr>
            <a:xfrm>
              <a:off x="9581544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8" name="Google Shape;3418;p90"/>
            <p:cNvSpPr/>
            <p:nvPr/>
          </p:nvSpPr>
          <p:spPr>
            <a:xfrm>
              <a:off x="10129218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9" name="Google Shape;3419;p90"/>
            <p:cNvSpPr/>
            <p:nvPr/>
          </p:nvSpPr>
          <p:spPr>
            <a:xfrm>
              <a:off x="10455360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0" name="Google Shape;3420;p90"/>
            <p:cNvSpPr/>
            <p:nvPr/>
          </p:nvSpPr>
          <p:spPr>
            <a:xfrm>
              <a:off x="9907685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1" name="Google Shape;3421;p90"/>
            <p:cNvSpPr/>
            <p:nvPr/>
          </p:nvSpPr>
          <p:spPr>
            <a:xfrm>
              <a:off x="10236312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2" name="Google Shape;3422;p90"/>
            <p:cNvSpPr/>
            <p:nvPr/>
          </p:nvSpPr>
          <p:spPr>
            <a:xfrm>
              <a:off x="1078398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3" name="Google Shape;3423;p90"/>
            <p:cNvSpPr/>
            <p:nvPr/>
          </p:nvSpPr>
          <p:spPr>
            <a:xfrm>
              <a:off x="10562454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4" name="Google Shape;3424;p90"/>
            <p:cNvSpPr/>
            <p:nvPr/>
          </p:nvSpPr>
          <p:spPr>
            <a:xfrm>
              <a:off x="1111261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5" name="Google Shape;3425;p90"/>
            <p:cNvSpPr/>
            <p:nvPr/>
          </p:nvSpPr>
          <p:spPr>
            <a:xfrm>
              <a:off x="11438757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6" name="Google Shape;3426;p90"/>
            <p:cNvSpPr/>
            <p:nvPr/>
          </p:nvSpPr>
          <p:spPr>
            <a:xfrm>
              <a:off x="10891083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7" name="Google Shape;3427;p90"/>
            <p:cNvSpPr/>
            <p:nvPr/>
          </p:nvSpPr>
          <p:spPr>
            <a:xfrm>
              <a:off x="1121971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8" name="Google Shape;3428;p90"/>
            <p:cNvSpPr/>
            <p:nvPr/>
          </p:nvSpPr>
          <p:spPr>
            <a:xfrm>
              <a:off x="11767385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9" name="Google Shape;3429;p90"/>
            <p:cNvSpPr/>
            <p:nvPr/>
          </p:nvSpPr>
          <p:spPr>
            <a:xfrm>
              <a:off x="12093526" y="6596128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0" name="Google Shape;3430;p90"/>
            <p:cNvSpPr/>
            <p:nvPr/>
          </p:nvSpPr>
          <p:spPr>
            <a:xfrm>
              <a:off x="11545852" y="659239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1" name="Google Shape;3431;p90"/>
            <p:cNvSpPr/>
            <p:nvPr/>
          </p:nvSpPr>
          <p:spPr>
            <a:xfrm>
              <a:off x="11874480" y="659239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32" name="Google Shape;3432;p90"/>
          <p:cNvGrpSpPr/>
          <p:nvPr/>
        </p:nvGrpSpPr>
        <p:grpSpPr>
          <a:xfrm>
            <a:off x="83664" y="5194461"/>
            <a:ext cx="12009863" cy="176637"/>
            <a:chOff x="83664" y="5136234"/>
            <a:chExt cx="12009863" cy="176637"/>
          </a:xfrm>
        </p:grpSpPr>
        <p:sp>
          <p:nvSpPr>
            <p:cNvPr id="3433" name="Google Shape;3433;p90"/>
            <p:cNvSpPr/>
            <p:nvPr/>
          </p:nvSpPr>
          <p:spPr>
            <a:xfrm>
              <a:off x="1187199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4" name="Google Shape;3434;p90"/>
            <p:cNvSpPr/>
            <p:nvPr/>
          </p:nvSpPr>
          <p:spPr>
            <a:xfrm>
              <a:off x="1154585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5" name="Google Shape;3435;p90"/>
            <p:cNvSpPr/>
            <p:nvPr/>
          </p:nvSpPr>
          <p:spPr>
            <a:xfrm flipH="1">
              <a:off x="1197908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6" name="Google Shape;3436;p90"/>
            <p:cNvSpPr/>
            <p:nvPr/>
          </p:nvSpPr>
          <p:spPr>
            <a:xfrm flipH="1">
              <a:off x="1165294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7" name="Google Shape;3437;p90"/>
            <p:cNvSpPr/>
            <p:nvPr/>
          </p:nvSpPr>
          <p:spPr>
            <a:xfrm>
              <a:off x="1121722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8" name="Google Shape;3438;p90"/>
            <p:cNvSpPr/>
            <p:nvPr/>
          </p:nvSpPr>
          <p:spPr>
            <a:xfrm>
              <a:off x="1089108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9" name="Google Shape;3439;p90"/>
            <p:cNvSpPr/>
            <p:nvPr/>
          </p:nvSpPr>
          <p:spPr>
            <a:xfrm flipH="1">
              <a:off x="1132431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0" name="Google Shape;3440;p90"/>
            <p:cNvSpPr/>
            <p:nvPr/>
          </p:nvSpPr>
          <p:spPr>
            <a:xfrm flipH="1">
              <a:off x="10998178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1" name="Google Shape;3441;p90"/>
            <p:cNvSpPr/>
            <p:nvPr/>
          </p:nvSpPr>
          <p:spPr>
            <a:xfrm>
              <a:off x="1056245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2" name="Google Shape;3442;p90"/>
            <p:cNvSpPr/>
            <p:nvPr/>
          </p:nvSpPr>
          <p:spPr>
            <a:xfrm>
              <a:off x="1023631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3" name="Google Shape;3443;p90"/>
            <p:cNvSpPr/>
            <p:nvPr/>
          </p:nvSpPr>
          <p:spPr>
            <a:xfrm flipH="1">
              <a:off x="10669550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4" name="Google Shape;3444;p90"/>
            <p:cNvSpPr/>
            <p:nvPr/>
          </p:nvSpPr>
          <p:spPr>
            <a:xfrm flipH="1">
              <a:off x="10343410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5" name="Google Shape;3445;p90"/>
            <p:cNvSpPr/>
            <p:nvPr/>
          </p:nvSpPr>
          <p:spPr>
            <a:xfrm>
              <a:off x="990768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6" name="Google Shape;3446;p90"/>
            <p:cNvSpPr/>
            <p:nvPr/>
          </p:nvSpPr>
          <p:spPr>
            <a:xfrm>
              <a:off x="9581546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7" name="Google Shape;3447;p90"/>
            <p:cNvSpPr/>
            <p:nvPr/>
          </p:nvSpPr>
          <p:spPr>
            <a:xfrm flipH="1">
              <a:off x="1001478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8" name="Google Shape;3448;p90"/>
            <p:cNvSpPr/>
            <p:nvPr/>
          </p:nvSpPr>
          <p:spPr>
            <a:xfrm flipH="1">
              <a:off x="9688641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9" name="Google Shape;3449;p90"/>
            <p:cNvSpPr/>
            <p:nvPr/>
          </p:nvSpPr>
          <p:spPr>
            <a:xfrm>
              <a:off x="925291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0" name="Google Shape;3450;p90"/>
            <p:cNvSpPr/>
            <p:nvPr/>
          </p:nvSpPr>
          <p:spPr>
            <a:xfrm>
              <a:off x="892677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1" name="Google Shape;3451;p90"/>
            <p:cNvSpPr/>
            <p:nvPr/>
          </p:nvSpPr>
          <p:spPr>
            <a:xfrm flipH="1">
              <a:off x="9360012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2" name="Google Shape;3452;p90"/>
            <p:cNvSpPr/>
            <p:nvPr/>
          </p:nvSpPr>
          <p:spPr>
            <a:xfrm flipH="1">
              <a:off x="9033872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3" name="Google Shape;3453;p90"/>
            <p:cNvSpPr/>
            <p:nvPr/>
          </p:nvSpPr>
          <p:spPr>
            <a:xfrm>
              <a:off x="85981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4" name="Google Shape;3454;p90"/>
            <p:cNvSpPr/>
            <p:nvPr/>
          </p:nvSpPr>
          <p:spPr>
            <a:xfrm flipH="1">
              <a:off x="8705243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826952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794337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 flipH="1">
              <a:off x="8376614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8" name="Google Shape;3458;p90"/>
            <p:cNvSpPr/>
            <p:nvPr/>
          </p:nvSpPr>
          <p:spPr>
            <a:xfrm flipH="1">
              <a:off x="8050474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9" name="Google Shape;3459;p90"/>
            <p:cNvSpPr/>
            <p:nvPr/>
          </p:nvSpPr>
          <p:spPr>
            <a:xfrm>
              <a:off x="7614751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0" name="Google Shape;3460;p90"/>
            <p:cNvSpPr/>
            <p:nvPr/>
          </p:nvSpPr>
          <p:spPr>
            <a:xfrm>
              <a:off x="72886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1" name="Google Shape;3461;p90"/>
            <p:cNvSpPr/>
            <p:nvPr/>
          </p:nvSpPr>
          <p:spPr>
            <a:xfrm flipH="1">
              <a:off x="7721846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2" name="Google Shape;3462;p90"/>
            <p:cNvSpPr/>
            <p:nvPr/>
          </p:nvSpPr>
          <p:spPr>
            <a:xfrm flipH="1">
              <a:off x="7395705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3" name="Google Shape;3463;p90"/>
            <p:cNvSpPr/>
            <p:nvPr/>
          </p:nvSpPr>
          <p:spPr>
            <a:xfrm>
              <a:off x="695998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4" name="Google Shape;3464;p90"/>
            <p:cNvSpPr/>
            <p:nvPr/>
          </p:nvSpPr>
          <p:spPr>
            <a:xfrm>
              <a:off x="663384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 flipH="1">
              <a:off x="7067077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 flipH="1">
              <a:off x="6740936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630521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59790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 flipH="1">
              <a:off x="6412308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 flipH="1">
              <a:off x="6086167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565044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53243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 flipH="1">
              <a:off x="575753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4" name="Google Shape;3474;p90"/>
            <p:cNvSpPr/>
            <p:nvPr/>
          </p:nvSpPr>
          <p:spPr>
            <a:xfrm flipH="1">
              <a:off x="5431399" y="513623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5" name="Google Shape;3475;p90"/>
            <p:cNvSpPr/>
            <p:nvPr/>
          </p:nvSpPr>
          <p:spPr>
            <a:xfrm>
              <a:off x="49956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6" name="Google Shape;3476;p90"/>
            <p:cNvSpPr/>
            <p:nvPr/>
          </p:nvSpPr>
          <p:spPr>
            <a:xfrm flipH="1">
              <a:off x="5102769" y="513623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7" name="Google Shape;3477;p90"/>
            <p:cNvSpPr/>
            <p:nvPr/>
          </p:nvSpPr>
          <p:spPr>
            <a:xfrm>
              <a:off x="466704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8" name="Google Shape;3478;p90"/>
            <p:cNvSpPr/>
            <p:nvPr/>
          </p:nvSpPr>
          <p:spPr>
            <a:xfrm>
              <a:off x="4340907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9" name="Google Shape;3479;p90"/>
            <p:cNvSpPr/>
            <p:nvPr/>
          </p:nvSpPr>
          <p:spPr>
            <a:xfrm flipH="1">
              <a:off x="4774142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0" name="Google Shape;3480;p90"/>
            <p:cNvSpPr/>
            <p:nvPr/>
          </p:nvSpPr>
          <p:spPr>
            <a:xfrm flipH="1">
              <a:off x="444800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1" name="Google Shape;3481;p90"/>
            <p:cNvSpPr/>
            <p:nvPr/>
          </p:nvSpPr>
          <p:spPr>
            <a:xfrm>
              <a:off x="401227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2" name="Google Shape;3482;p90"/>
            <p:cNvSpPr/>
            <p:nvPr/>
          </p:nvSpPr>
          <p:spPr>
            <a:xfrm>
              <a:off x="3686138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3" name="Google Shape;3483;p90"/>
            <p:cNvSpPr/>
            <p:nvPr/>
          </p:nvSpPr>
          <p:spPr>
            <a:xfrm flipH="1">
              <a:off x="4119373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4" name="Google Shape;3484;p90"/>
            <p:cNvSpPr/>
            <p:nvPr/>
          </p:nvSpPr>
          <p:spPr>
            <a:xfrm flipH="1">
              <a:off x="3793231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5" name="Google Shape;3485;p90"/>
            <p:cNvSpPr/>
            <p:nvPr/>
          </p:nvSpPr>
          <p:spPr>
            <a:xfrm>
              <a:off x="335751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6" name="Google Shape;3486;p90"/>
            <p:cNvSpPr/>
            <p:nvPr/>
          </p:nvSpPr>
          <p:spPr>
            <a:xfrm>
              <a:off x="303136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7" name="Google Shape;3487;p90"/>
            <p:cNvSpPr/>
            <p:nvPr/>
          </p:nvSpPr>
          <p:spPr>
            <a:xfrm flipH="1">
              <a:off x="3464604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8" name="Google Shape;3488;p90"/>
            <p:cNvSpPr/>
            <p:nvPr/>
          </p:nvSpPr>
          <p:spPr>
            <a:xfrm flipH="1">
              <a:off x="313846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9" name="Google Shape;3489;p90"/>
            <p:cNvSpPr/>
            <p:nvPr/>
          </p:nvSpPr>
          <p:spPr>
            <a:xfrm>
              <a:off x="270274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0" name="Google Shape;3490;p90"/>
            <p:cNvSpPr/>
            <p:nvPr/>
          </p:nvSpPr>
          <p:spPr>
            <a:xfrm>
              <a:off x="2376599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1" name="Google Shape;3491;p90"/>
            <p:cNvSpPr/>
            <p:nvPr/>
          </p:nvSpPr>
          <p:spPr>
            <a:xfrm flipH="1">
              <a:off x="280983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2" name="Google Shape;3492;p90"/>
            <p:cNvSpPr/>
            <p:nvPr/>
          </p:nvSpPr>
          <p:spPr>
            <a:xfrm flipH="1">
              <a:off x="2483694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3" name="Google Shape;3493;p90"/>
            <p:cNvSpPr/>
            <p:nvPr/>
          </p:nvSpPr>
          <p:spPr>
            <a:xfrm>
              <a:off x="2047972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4" name="Google Shape;3494;p90"/>
            <p:cNvSpPr/>
            <p:nvPr/>
          </p:nvSpPr>
          <p:spPr>
            <a:xfrm>
              <a:off x="1721830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5" name="Google Shape;3495;p90"/>
            <p:cNvSpPr/>
            <p:nvPr/>
          </p:nvSpPr>
          <p:spPr>
            <a:xfrm flipH="1">
              <a:off x="2155066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6" name="Google Shape;3496;p90"/>
            <p:cNvSpPr/>
            <p:nvPr/>
          </p:nvSpPr>
          <p:spPr>
            <a:xfrm flipH="1">
              <a:off x="1828926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7" name="Google Shape;3497;p90"/>
            <p:cNvSpPr/>
            <p:nvPr/>
          </p:nvSpPr>
          <p:spPr>
            <a:xfrm>
              <a:off x="139320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8" name="Google Shape;3498;p90"/>
            <p:cNvSpPr/>
            <p:nvPr/>
          </p:nvSpPr>
          <p:spPr>
            <a:xfrm flipH="1">
              <a:off x="1500297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9" name="Google Shape;3499;p90"/>
            <p:cNvSpPr/>
            <p:nvPr/>
          </p:nvSpPr>
          <p:spPr>
            <a:xfrm>
              <a:off x="106457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0" name="Google Shape;3500;p90"/>
            <p:cNvSpPr/>
            <p:nvPr/>
          </p:nvSpPr>
          <p:spPr>
            <a:xfrm>
              <a:off x="738433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1" name="Google Shape;3501;p90"/>
            <p:cNvSpPr/>
            <p:nvPr/>
          </p:nvSpPr>
          <p:spPr>
            <a:xfrm flipH="1">
              <a:off x="1171668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2" name="Google Shape;3502;p90"/>
            <p:cNvSpPr/>
            <p:nvPr/>
          </p:nvSpPr>
          <p:spPr>
            <a:xfrm flipH="1">
              <a:off x="84552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3" name="Google Shape;3503;p90"/>
            <p:cNvSpPr/>
            <p:nvPr/>
          </p:nvSpPr>
          <p:spPr>
            <a:xfrm>
              <a:off x="409805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4" name="Google Shape;3504;p90"/>
            <p:cNvSpPr/>
            <p:nvPr/>
          </p:nvSpPr>
          <p:spPr>
            <a:xfrm>
              <a:off x="83664" y="513996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5" name="Google Shape;3505;p90"/>
            <p:cNvSpPr/>
            <p:nvPr/>
          </p:nvSpPr>
          <p:spPr>
            <a:xfrm flipH="1">
              <a:off x="516899" y="513623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6" name="Google Shape;3506;p90"/>
            <p:cNvSpPr/>
            <p:nvPr/>
          </p:nvSpPr>
          <p:spPr>
            <a:xfrm flipH="1">
              <a:off x="190758" y="513623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7" name="Google Shape;3507;p90"/>
          <p:cNvGrpSpPr/>
          <p:nvPr/>
        </p:nvGrpSpPr>
        <p:grpSpPr>
          <a:xfrm>
            <a:off x="83663" y="5479495"/>
            <a:ext cx="12009864" cy="176637"/>
            <a:chOff x="83663" y="5434010"/>
            <a:chExt cx="12009864" cy="176637"/>
          </a:xfrm>
        </p:grpSpPr>
        <p:sp>
          <p:nvSpPr>
            <p:cNvPr id="3508" name="Google Shape;3508;p90"/>
            <p:cNvSpPr/>
            <p:nvPr/>
          </p:nvSpPr>
          <p:spPr>
            <a:xfrm>
              <a:off x="521720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9" name="Google Shape;3509;p90"/>
            <p:cNvSpPr/>
            <p:nvPr/>
          </p:nvSpPr>
          <p:spPr>
            <a:xfrm>
              <a:off x="554334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0" name="Google Shape;3510;p90"/>
            <p:cNvSpPr/>
            <p:nvPr/>
          </p:nvSpPr>
          <p:spPr>
            <a:xfrm>
              <a:off x="499567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1" name="Google Shape;3511;p90"/>
            <p:cNvSpPr/>
            <p:nvPr/>
          </p:nvSpPr>
          <p:spPr>
            <a:xfrm>
              <a:off x="532430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2" name="Google Shape;3512;p90"/>
            <p:cNvSpPr/>
            <p:nvPr/>
          </p:nvSpPr>
          <p:spPr>
            <a:xfrm>
              <a:off x="587197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3" name="Google Shape;3513;p90"/>
            <p:cNvSpPr/>
            <p:nvPr/>
          </p:nvSpPr>
          <p:spPr>
            <a:xfrm>
              <a:off x="6198118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4" name="Google Shape;3514;p90"/>
            <p:cNvSpPr/>
            <p:nvPr/>
          </p:nvSpPr>
          <p:spPr>
            <a:xfrm>
              <a:off x="5650444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5" name="Google Shape;3515;p90"/>
            <p:cNvSpPr/>
            <p:nvPr/>
          </p:nvSpPr>
          <p:spPr>
            <a:xfrm>
              <a:off x="597907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6" name="Google Shape;3516;p90"/>
            <p:cNvSpPr/>
            <p:nvPr/>
          </p:nvSpPr>
          <p:spPr>
            <a:xfrm>
              <a:off x="652674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7" name="Google Shape;3517;p90"/>
            <p:cNvSpPr/>
            <p:nvPr/>
          </p:nvSpPr>
          <p:spPr>
            <a:xfrm>
              <a:off x="685288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8" name="Google Shape;3518;p90"/>
            <p:cNvSpPr/>
            <p:nvPr/>
          </p:nvSpPr>
          <p:spPr>
            <a:xfrm>
              <a:off x="630521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9" name="Google Shape;3519;p90"/>
            <p:cNvSpPr/>
            <p:nvPr/>
          </p:nvSpPr>
          <p:spPr>
            <a:xfrm>
              <a:off x="6633841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0" name="Google Shape;3520;p90"/>
            <p:cNvSpPr/>
            <p:nvPr/>
          </p:nvSpPr>
          <p:spPr>
            <a:xfrm>
              <a:off x="718151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1" name="Google Shape;3521;p90"/>
            <p:cNvSpPr/>
            <p:nvPr/>
          </p:nvSpPr>
          <p:spPr>
            <a:xfrm>
              <a:off x="7507656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2" name="Google Shape;3522;p90"/>
            <p:cNvSpPr/>
            <p:nvPr/>
          </p:nvSpPr>
          <p:spPr>
            <a:xfrm>
              <a:off x="6959982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3" name="Google Shape;3523;p90"/>
            <p:cNvSpPr/>
            <p:nvPr/>
          </p:nvSpPr>
          <p:spPr>
            <a:xfrm>
              <a:off x="7288610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4" name="Google Shape;3524;p90"/>
            <p:cNvSpPr/>
            <p:nvPr/>
          </p:nvSpPr>
          <p:spPr>
            <a:xfrm>
              <a:off x="783628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5" name="Google Shape;3525;p90"/>
            <p:cNvSpPr/>
            <p:nvPr/>
          </p:nvSpPr>
          <p:spPr>
            <a:xfrm>
              <a:off x="8162425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6" name="Google Shape;3526;p90"/>
            <p:cNvSpPr/>
            <p:nvPr/>
          </p:nvSpPr>
          <p:spPr>
            <a:xfrm>
              <a:off x="7614751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7" name="Google Shape;3527;p90"/>
            <p:cNvSpPr/>
            <p:nvPr/>
          </p:nvSpPr>
          <p:spPr>
            <a:xfrm>
              <a:off x="7943378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8" name="Google Shape;3528;p90"/>
            <p:cNvSpPr/>
            <p:nvPr/>
          </p:nvSpPr>
          <p:spPr>
            <a:xfrm>
              <a:off x="8491054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9" name="Google Shape;3529;p90"/>
            <p:cNvSpPr/>
            <p:nvPr/>
          </p:nvSpPr>
          <p:spPr>
            <a:xfrm>
              <a:off x="8269520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0" name="Google Shape;3530;p90"/>
            <p:cNvSpPr/>
            <p:nvPr/>
          </p:nvSpPr>
          <p:spPr>
            <a:xfrm>
              <a:off x="881968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1" name="Google Shape;3531;p90"/>
            <p:cNvSpPr/>
            <p:nvPr/>
          </p:nvSpPr>
          <p:spPr>
            <a:xfrm>
              <a:off x="9145823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2" name="Google Shape;3532;p90"/>
            <p:cNvSpPr/>
            <p:nvPr/>
          </p:nvSpPr>
          <p:spPr>
            <a:xfrm>
              <a:off x="859814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3" name="Google Shape;3533;p90"/>
            <p:cNvSpPr/>
            <p:nvPr/>
          </p:nvSpPr>
          <p:spPr>
            <a:xfrm>
              <a:off x="892677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4" name="Google Shape;3534;p90"/>
            <p:cNvSpPr/>
            <p:nvPr/>
          </p:nvSpPr>
          <p:spPr>
            <a:xfrm>
              <a:off x="9474451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5" name="Google Shape;3535;p90"/>
            <p:cNvSpPr/>
            <p:nvPr/>
          </p:nvSpPr>
          <p:spPr>
            <a:xfrm>
              <a:off x="9800592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6" name="Google Shape;3536;p90"/>
            <p:cNvSpPr/>
            <p:nvPr/>
          </p:nvSpPr>
          <p:spPr>
            <a:xfrm>
              <a:off x="9252918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7" name="Google Shape;3537;p90"/>
            <p:cNvSpPr/>
            <p:nvPr/>
          </p:nvSpPr>
          <p:spPr>
            <a:xfrm>
              <a:off x="9581546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8" name="Google Shape;3538;p90"/>
            <p:cNvSpPr/>
            <p:nvPr/>
          </p:nvSpPr>
          <p:spPr>
            <a:xfrm>
              <a:off x="1012922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9" name="Google Shape;3539;p90"/>
            <p:cNvSpPr/>
            <p:nvPr/>
          </p:nvSpPr>
          <p:spPr>
            <a:xfrm>
              <a:off x="1045536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0" name="Google Shape;3540;p90"/>
            <p:cNvSpPr/>
            <p:nvPr/>
          </p:nvSpPr>
          <p:spPr>
            <a:xfrm>
              <a:off x="9907686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1" name="Google Shape;3541;p90"/>
            <p:cNvSpPr/>
            <p:nvPr/>
          </p:nvSpPr>
          <p:spPr>
            <a:xfrm>
              <a:off x="10236314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2" name="Google Shape;3542;p90"/>
            <p:cNvSpPr/>
            <p:nvPr/>
          </p:nvSpPr>
          <p:spPr>
            <a:xfrm>
              <a:off x="1078398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3" name="Google Shape;3543;p90"/>
            <p:cNvSpPr/>
            <p:nvPr/>
          </p:nvSpPr>
          <p:spPr>
            <a:xfrm>
              <a:off x="11110130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4" name="Google Shape;3544;p90"/>
            <p:cNvSpPr/>
            <p:nvPr/>
          </p:nvSpPr>
          <p:spPr>
            <a:xfrm>
              <a:off x="1056245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10891083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1143875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11764899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11217225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11545852" y="543401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12093527" y="543774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11871993" y="543401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302710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83663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63133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957479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409806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738432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128610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1064574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161473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1940877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1393203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172182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226950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2595646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6" name="Google Shape;3566;p90"/>
            <p:cNvSpPr/>
            <p:nvPr/>
          </p:nvSpPr>
          <p:spPr>
            <a:xfrm>
              <a:off x="2047971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7" name="Google Shape;3567;p90"/>
            <p:cNvSpPr/>
            <p:nvPr/>
          </p:nvSpPr>
          <p:spPr>
            <a:xfrm>
              <a:off x="2376599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8" name="Google Shape;3568;p90"/>
            <p:cNvSpPr/>
            <p:nvPr/>
          </p:nvSpPr>
          <p:spPr>
            <a:xfrm>
              <a:off x="2924274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9" name="Google Shape;3569;p90"/>
            <p:cNvSpPr/>
            <p:nvPr/>
          </p:nvSpPr>
          <p:spPr>
            <a:xfrm>
              <a:off x="3250415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2702740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031368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579042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0518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4" name="Google Shape;3574;p90"/>
            <p:cNvSpPr/>
            <p:nvPr/>
          </p:nvSpPr>
          <p:spPr>
            <a:xfrm>
              <a:off x="335750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5" name="Google Shape;3575;p90"/>
            <p:cNvSpPr/>
            <p:nvPr/>
          </p:nvSpPr>
          <p:spPr>
            <a:xfrm>
              <a:off x="3686137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6" name="Google Shape;3576;p90"/>
            <p:cNvSpPr/>
            <p:nvPr/>
          </p:nvSpPr>
          <p:spPr>
            <a:xfrm>
              <a:off x="423381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7" name="Google Shape;3577;p90"/>
            <p:cNvSpPr/>
            <p:nvPr/>
          </p:nvSpPr>
          <p:spPr>
            <a:xfrm>
              <a:off x="4559953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8" name="Google Shape;3578;p90"/>
            <p:cNvSpPr/>
            <p:nvPr/>
          </p:nvSpPr>
          <p:spPr>
            <a:xfrm>
              <a:off x="4012279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9" name="Google Shape;3579;p90"/>
            <p:cNvSpPr/>
            <p:nvPr/>
          </p:nvSpPr>
          <p:spPr>
            <a:xfrm>
              <a:off x="4340906" y="5434010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0" name="Google Shape;3580;p90"/>
            <p:cNvSpPr/>
            <p:nvPr/>
          </p:nvSpPr>
          <p:spPr>
            <a:xfrm>
              <a:off x="4888581" y="5437740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1" name="Google Shape;3581;p90"/>
            <p:cNvSpPr/>
            <p:nvPr/>
          </p:nvSpPr>
          <p:spPr>
            <a:xfrm>
              <a:off x="4667048" y="5434010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82" name="Google Shape;3582;p90"/>
          <p:cNvGrpSpPr/>
          <p:nvPr/>
        </p:nvGrpSpPr>
        <p:grpSpPr>
          <a:xfrm>
            <a:off x="83664" y="5764530"/>
            <a:ext cx="12009863" cy="176637"/>
            <a:chOff x="83664" y="5724319"/>
            <a:chExt cx="12009863" cy="176637"/>
          </a:xfrm>
        </p:grpSpPr>
        <p:sp>
          <p:nvSpPr>
            <p:cNvPr id="3583" name="Google Shape;3583;p90"/>
            <p:cNvSpPr/>
            <p:nvPr/>
          </p:nvSpPr>
          <p:spPr>
            <a:xfrm>
              <a:off x="1187199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1154585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5" name="Google Shape;3585;p90"/>
            <p:cNvSpPr/>
            <p:nvPr/>
          </p:nvSpPr>
          <p:spPr>
            <a:xfrm flipH="1">
              <a:off x="1197908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6" name="Google Shape;3586;p90"/>
            <p:cNvSpPr/>
            <p:nvPr/>
          </p:nvSpPr>
          <p:spPr>
            <a:xfrm flipH="1">
              <a:off x="1165294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7" name="Google Shape;3587;p90"/>
            <p:cNvSpPr/>
            <p:nvPr/>
          </p:nvSpPr>
          <p:spPr>
            <a:xfrm>
              <a:off x="1121722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8" name="Google Shape;3588;p90"/>
            <p:cNvSpPr/>
            <p:nvPr/>
          </p:nvSpPr>
          <p:spPr>
            <a:xfrm>
              <a:off x="1089108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9" name="Google Shape;3589;p90"/>
            <p:cNvSpPr/>
            <p:nvPr/>
          </p:nvSpPr>
          <p:spPr>
            <a:xfrm flipH="1">
              <a:off x="1132431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0" name="Google Shape;3590;p90"/>
            <p:cNvSpPr/>
            <p:nvPr/>
          </p:nvSpPr>
          <p:spPr>
            <a:xfrm flipH="1">
              <a:off x="10998178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1" name="Google Shape;3591;p90"/>
            <p:cNvSpPr/>
            <p:nvPr/>
          </p:nvSpPr>
          <p:spPr>
            <a:xfrm>
              <a:off x="1056245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2" name="Google Shape;3592;p90"/>
            <p:cNvSpPr/>
            <p:nvPr/>
          </p:nvSpPr>
          <p:spPr>
            <a:xfrm>
              <a:off x="1023631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3" name="Google Shape;3593;p90"/>
            <p:cNvSpPr/>
            <p:nvPr/>
          </p:nvSpPr>
          <p:spPr>
            <a:xfrm flipH="1">
              <a:off x="10669550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4" name="Google Shape;3594;p90"/>
            <p:cNvSpPr/>
            <p:nvPr/>
          </p:nvSpPr>
          <p:spPr>
            <a:xfrm flipH="1">
              <a:off x="10343410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5" name="Google Shape;3595;p90"/>
            <p:cNvSpPr/>
            <p:nvPr/>
          </p:nvSpPr>
          <p:spPr>
            <a:xfrm>
              <a:off x="990768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6" name="Google Shape;3596;p90"/>
            <p:cNvSpPr/>
            <p:nvPr/>
          </p:nvSpPr>
          <p:spPr>
            <a:xfrm>
              <a:off x="9581546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7" name="Google Shape;3597;p90"/>
            <p:cNvSpPr/>
            <p:nvPr/>
          </p:nvSpPr>
          <p:spPr>
            <a:xfrm flipH="1">
              <a:off x="1001478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8" name="Google Shape;3598;p90"/>
            <p:cNvSpPr/>
            <p:nvPr/>
          </p:nvSpPr>
          <p:spPr>
            <a:xfrm flipH="1">
              <a:off x="9688641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9" name="Google Shape;3599;p90"/>
            <p:cNvSpPr/>
            <p:nvPr/>
          </p:nvSpPr>
          <p:spPr>
            <a:xfrm>
              <a:off x="925291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0" name="Google Shape;3600;p90"/>
            <p:cNvSpPr/>
            <p:nvPr/>
          </p:nvSpPr>
          <p:spPr>
            <a:xfrm>
              <a:off x="892677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1" name="Google Shape;3601;p90"/>
            <p:cNvSpPr/>
            <p:nvPr/>
          </p:nvSpPr>
          <p:spPr>
            <a:xfrm flipH="1">
              <a:off x="9360012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2" name="Google Shape;3602;p90"/>
            <p:cNvSpPr/>
            <p:nvPr/>
          </p:nvSpPr>
          <p:spPr>
            <a:xfrm flipH="1">
              <a:off x="9033872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3" name="Google Shape;3603;p90"/>
            <p:cNvSpPr/>
            <p:nvPr/>
          </p:nvSpPr>
          <p:spPr>
            <a:xfrm>
              <a:off x="85981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4" name="Google Shape;3604;p90"/>
            <p:cNvSpPr/>
            <p:nvPr/>
          </p:nvSpPr>
          <p:spPr>
            <a:xfrm flipH="1">
              <a:off x="8705243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5" name="Google Shape;3605;p90"/>
            <p:cNvSpPr/>
            <p:nvPr/>
          </p:nvSpPr>
          <p:spPr>
            <a:xfrm>
              <a:off x="826952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6" name="Google Shape;3606;p90"/>
            <p:cNvSpPr/>
            <p:nvPr/>
          </p:nvSpPr>
          <p:spPr>
            <a:xfrm>
              <a:off x="794337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7" name="Google Shape;3607;p90"/>
            <p:cNvSpPr/>
            <p:nvPr/>
          </p:nvSpPr>
          <p:spPr>
            <a:xfrm flipH="1">
              <a:off x="8376614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8" name="Google Shape;3608;p90"/>
            <p:cNvSpPr/>
            <p:nvPr/>
          </p:nvSpPr>
          <p:spPr>
            <a:xfrm flipH="1">
              <a:off x="8050474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9" name="Google Shape;3609;p90"/>
            <p:cNvSpPr/>
            <p:nvPr/>
          </p:nvSpPr>
          <p:spPr>
            <a:xfrm>
              <a:off x="7614751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0" name="Google Shape;3610;p90"/>
            <p:cNvSpPr/>
            <p:nvPr/>
          </p:nvSpPr>
          <p:spPr>
            <a:xfrm>
              <a:off x="72886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1" name="Google Shape;3611;p90"/>
            <p:cNvSpPr/>
            <p:nvPr/>
          </p:nvSpPr>
          <p:spPr>
            <a:xfrm flipH="1">
              <a:off x="7721846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2" name="Google Shape;3612;p90"/>
            <p:cNvSpPr/>
            <p:nvPr/>
          </p:nvSpPr>
          <p:spPr>
            <a:xfrm flipH="1">
              <a:off x="7395705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3" name="Google Shape;3613;p90"/>
            <p:cNvSpPr/>
            <p:nvPr/>
          </p:nvSpPr>
          <p:spPr>
            <a:xfrm>
              <a:off x="695998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4" name="Google Shape;3614;p90"/>
            <p:cNvSpPr/>
            <p:nvPr/>
          </p:nvSpPr>
          <p:spPr>
            <a:xfrm>
              <a:off x="663384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5" name="Google Shape;3615;p90"/>
            <p:cNvSpPr/>
            <p:nvPr/>
          </p:nvSpPr>
          <p:spPr>
            <a:xfrm flipH="1">
              <a:off x="7067077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6" name="Google Shape;3616;p90"/>
            <p:cNvSpPr/>
            <p:nvPr/>
          </p:nvSpPr>
          <p:spPr>
            <a:xfrm flipH="1">
              <a:off x="6740936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7" name="Google Shape;3617;p90"/>
            <p:cNvSpPr/>
            <p:nvPr/>
          </p:nvSpPr>
          <p:spPr>
            <a:xfrm>
              <a:off x="630521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8" name="Google Shape;3618;p90"/>
            <p:cNvSpPr/>
            <p:nvPr/>
          </p:nvSpPr>
          <p:spPr>
            <a:xfrm>
              <a:off x="59790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9" name="Google Shape;3619;p90"/>
            <p:cNvSpPr/>
            <p:nvPr/>
          </p:nvSpPr>
          <p:spPr>
            <a:xfrm flipH="1">
              <a:off x="6412308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0" name="Google Shape;3620;p90"/>
            <p:cNvSpPr/>
            <p:nvPr/>
          </p:nvSpPr>
          <p:spPr>
            <a:xfrm flipH="1">
              <a:off x="6086167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1" name="Google Shape;3621;p90"/>
            <p:cNvSpPr/>
            <p:nvPr/>
          </p:nvSpPr>
          <p:spPr>
            <a:xfrm>
              <a:off x="565044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2" name="Google Shape;3622;p90"/>
            <p:cNvSpPr/>
            <p:nvPr/>
          </p:nvSpPr>
          <p:spPr>
            <a:xfrm>
              <a:off x="53243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3" name="Google Shape;3623;p90"/>
            <p:cNvSpPr/>
            <p:nvPr/>
          </p:nvSpPr>
          <p:spPr>
            <a:xfrm flipH="1">
              <a:off x="575753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4" name="Google Shape;3624;p90"/>
            <p:cNvSpPr/>
            <p:nvPr/>
          </p:nvSpPr>
          <p:spPr>
            <a:xfrm flipH="1">
              <a:off x="5431399" y="5724320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5" name="Google Shape;3625;p90"/>
            <p:cNvSpPr/>
            <p:nvPr/>
          </p:nvSpPr>
          <p:spPr>
            <a:xfrm>
              <a:off x="49956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6" name="Google Shape;3626;p90"/>
            <p:cNvSpPr/>
            <p:nvPr/>
          </p:nvSpPr>
          <p:spPr>
            <a:xfrm flipH="1">
              <a:off x="5102769" y="5724320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7" name="Google Shape;3627;p90"/>
            <p:cNvSpPr/>
            <p:nvPr/>
          </p:nvSpPr>
          <p:spPr>
            <a:xfrm>
              <a:off x="466704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8" name="Google Shape;3628;p90"/>
            <p:cNvSpPr/>
            <p:nvPr/>
          </p:nvSpPr>
          <p:spPr>
            <a:xfrm>
              <a:off x="4340907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9" name="Google Shape;3629;p90"/>
            <p:cNvSpPr/>
            <p:nvPr/>
          </p:nvSpPr>
          <p:spPr>
            <a:xfrm flipH="1">
              <a:off x="4774142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0" name="Google Shape;3630;p90"/>
            <p:cNvSpPr/>
            <p:nvPr/>
          </p:nvSpPr>
          <p:spPr>
            <a:xfrm flipH="1">
              <a:off x="444800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401227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2" name="Google Shape;3632;p90"/>
            <p:cNvSpPr/>
            <p:nvPr/>
          </p:nvSpPr>
          <p:spPr>
            <a:xfrm>
              <a:off x="3686138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3" name="Google Shape;3633;p90"/>
            <p:cNvSpPr/>
            <p:nvPr/>
          </p:nvSpPr>
          <p:spPr>
            <a:xfrm flipH="1">
              <a:off x="4119373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4" name="Google Shape;3634;p90"/>
            <p:cNvSpPr/>
            <p:nvPr/>
          </p:nvSpPr>
          <p:spPr>
            <a:xfrm flipH="1">
              <a:off x="3793231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5" name="Google Shape;3635;p90"/>
            <p:cNvSpPr/>
            <p:nvPr/>
          </p:nvSpPr>
          <p:spPr>
            <a:xfrm>
              <a:off x="335751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6" name="Google Shape;3636;p90"/>
            <p:cNvSpPr/>
            <p:nvPr/>
          </p:nvSpPr>
          <p:spPr>
            <a:xfrm>
              <a:off x="303136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7" name="Google Shape;3637;p90"/>
            <p:cNvSpPr/>
            <p:nvPr/>
          </p:nvSpPr>
          <p:spPr>
            <a:xfrm flipH="1">
              <a:off x="3464604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8" name="Google Shape;3638;p90"/>
            <p:cNvSpPr/>
            <p:nvPr/>
          </p:nvSpPr>
          <p:spPr>
            <a:xfrm flipH="1">
              <a:off x="313846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9" name="Google Shape;3639;p90"/>
            <p:cNvSpPr/>
            <p:nvPr/>
          </p:nvSpPr>
          <p:spPr>
            <a:xfrm>
              <a:off x="270274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0" name="Google Shape;3640;p90"/>
            <p:cNvSpPr/>
            <p:nvPr/>
          </p:nvSpPr>
          <p:spPr>
            <a:xfrm>
              <a:off x="2376599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1" name="Google Shape;3641;p90"/>
            <p:cNvSpPr/>
            <p:nvPr/>
          </p:nvSpPr>
          <p:spPr>
            <a:xfrm flipH="1">
              <a:off x="280983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2" name="Google Shape;3642;p90"/>
            <p:cNvSpPr/>
            <p:nvPr/>
          </p:nvSpPr>
          <p:spPr>
            <a:xfrm flipH="1">
              <a:off x="2483694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3" name="Google Shape;3643;p90"/>
            <p:cNvSpPr/>
            <p:nvPr/>
          </p:nvSpPr>
          <p:spPr>
            <a:xfrm>
              <a:off x="2047972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4" name="Google Shape;3644;p90"/>
            <p:cNvSpPr/>
            <p:nvPr/>
          </p:nvSpPr>
          <p:spPr>
            <a:xfrm>
              <a:off x="1721830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5" name="Google Shape;3645;p90"/>
            <p:cNvSpPr/>
            <p:nvPr/>
          </p:nvSpPr>
          <p:spPr>
            <a:xfrm flipH="1">
              <a:off x="2155066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6" name="Google Shape;3646;p90"/>
            <p:cNvSpPr/>
            <p:nvPr/>
          </p:nvSpPr>
          <p:spPr>
            <a:xfrm flipH="1">
              <a:off x="1828926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7" name="Google Shape;3647;p90"/>
            <p:cNvSpPr/>
            <p:nvPr/>
          </p:nvSpPr>
          <p:spPr>
            <a:xfrm>
              <a:off x="139320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8" name="Google Shape;3648;p90"/>
            <p:cNvSpPr/>
            <p:nvPr/>
          </p:nvSpPr>
          <p:spPr>
            <a:xfrm flipH="1">
              <a:off x="1500297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9" name="Google Shape;3649;p90"/>
            <p:cNvSpPr/>
            <p:nvPr/>
          </p:nvSpPr>
          <p:spPr>
            <a:xfrm>
              <a:off x="106457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0" name="Google Shape;3650;p90"/>
            <p:cNvSpPr/>
            <p:nvPr/>
          </p:nvSpPr>
          <p:spPr>
            <a:xfrm>
              <a:off x="738433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1" name="Google Shape;3651;p90"/>
            <p:cNvSpPr/>
            <p:nvPr/>
          </p:nvSpPr>
          <p:spPr>
            <a:xfrm flipH="1">
              <a:off x="1171668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2" name="Google Shape;3652;p90"/>
            <p:cNvSpPr/>
            <p:nvPr/>
          </p:nvSpPr>
          <p:spPr>
            <a:xfrm flipH="1">
              <a:off x="84552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3" name="Google Shape;3653;p90"/>
            <p:cNvSpPr/>
            <p:nvPr/>
          </p:nvSpPr>
          <p:spPr>
            <a:xfrm>
              <a:off x="409805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4" name="Google Shape;3654;p90"/>
            <p:cNvSpPr/>
            <p:nvPr/>
          </p:nvSpPr>
          <p:spPr>
            <a:xfrm>
              <a:off x="83664" y="5728051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5" name="Google Shape;3655;p90"/>
            <p:cNvSpPr/>
            <p:nvPr/>
          </p:nvSpPr>
          <p:spPr>
            <a:xfrm flipH="1">
              <a:off x="516899" y="5724319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6" name="Google Shape;3656;p90"/>
            <p:cNvSpPr/>
            <p:nvPr/>
          </p:nvSpPr>
          <p:spPr>
            <a:xfrm flipH="1">
              <a:off x="190758" y="5724319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57" name="Google Shape;3657;p90"/>
          <p:cNvGrpSpPr/>
          <p:nvPr/>
        </p:nvGrpSpPr>
        <p:grpSpPr>
          <a:xfrm>
            <a:off x="83663" y="4339357"/>
            <a:ext cx="12009863" cy="176637"/>
            <a:chOff x="83663" y="4268156"/>
            <a:chExt cx="12009863" cy="176637"/>
          </a:xfrm>
        </p:grpSpPr>
        <p:sp>
          <p:nvSpPr>
            <p:cNvPr id="3658" name="Google Shape;3658;p90"/>
            <p:cNvSpPr/>
            <p:nvPr/>
          </p:nvSpPr>
          <p:spPr>
            <a:xfrm>
              <a:off x="30519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9" name="Google Shape;3659;p90"/>
            <p:cNvSpPr/>
            <p:nvPr/>
          </p:nvSpPr>
          <p:spPr>
            <a:xfrm>
              <a:off x="63133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0" name="Google Shape;3660;p90"/>
            <p:cNvSpPr/>
            <p:nvPr/>
          </p:nvSpPr>
          <p:spPr>
            <a:xfrm>
              <a:off x="8366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1" name="Google Shape;3661;p90"/>
            <p:cNvSpPr/>
            <p:nvPr/>
          </p:nvSpPr>
          <p:spPr>
            <a:xfrm>
              <a:off x="41229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2" name="Google Shape;3662;p90"/>
            <p:cNvSpPr/>
            <p:nvPr/>
          </p:nvSpPr>
          <p:spPr>
            <a:xfrm>
              <a:off x="95996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3" name="Google Shape;3663;p90"/>
            <p:cNvSpPr/>
            <p:nvPr/>
          </p:nvSpPr>
          <p:spPr>
            <a:xfrm>
              <a:off x="128610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4" name="Google Shape;3664;p90"/>
            <p:cNvSpPr/>
            <p:nvPr/>
          </p:nvSpPr>
          <p:spPr>
            <a:xfrm>
              <a:off x="73843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5" name="Google Shape;3665;p90"/>
            <p:cNvSpPr/>
            <p:nvPr/>
          </p:nvSpPr>
          <p:spPr>
            <a:xfrm>
              <a:off x="106706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6" name="Google Shape;3666;p90"/>
            <p:cNvSpPr/>
            <p:nvPr/>
          </p:nvSpPr>
          <p:spPr>
            <a:xfrm>
              <a:off x="161473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7" name="Google Shape;3667;p90"/>
            <p:cNvSpPr/>
            <p:nvPr/>
          </p:nvSpPr>
          <p:spPr>
            <a:xfrm>
              <a:off x="194087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8" name="Google Shape;3668;p90"/>
            <p:cNvSpPr/>
            <p:nvPr/>
          </p:nvSpPr>
          <p:spPr>
            <a:xfrm>
              <a:off x="139320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9" name="Google Shape;3669;p90"/>
            <p:cNvSpPr/>
            <p:nvPr/>
          </p:nvSpPr>
          <p:spPr>
            <a:xfrm>
              <a:off x="1721829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0" name="Google Shape;3670;p90"/>
            <p:cNvSpPr/>
            <p:nvPr/>
          </p:nvSpPr>
          <p:spPr>
            <a:xfrm>
              <a:off x="226950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1" name="Google Shape;3671;p90"/>
            <p:cNvSpPr/>
            <p:nvPr/>
          </p:nvSpPr>
          <p:spPr>
            <a:xfrm>
              <a:off x="2595644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2" name="Google Shape;3672;p90"/>
            <p:cNvSpPr/>
            <p:nvPr/>
          </p:nvSpPr>
          <p:spPr>
            <a:xfrm>
              <a:off x="204796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3" name="Google Shape;3673;p90"/>
            <p:cNvSpPr/>
            <p:nvPr/>
          </p:nvSpPr>
          <p:spPr>
            <a:xfrm>
              <a:off x="2376598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4" name="Google Shape;3674;p90"/>
            <p:cNvSpPr/>
            <p:nvPr/>
          </p:nvSpPr>
          <p:spPr>
            <a:xfrm>
              <a:off x="292427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5" name="Google Shape;3675;p90"/>
            <p:cNvSpPr/>
            <p:nvPr/>
          </p:nvSpPr>
          <p:spPr>
            <a:xfrm>
              <a:off x="325041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6" name="Google Shape;3676;p90"/>
            <p:cNvSpPr/>
            <p:nvPr/>
          </p:nvSpPr>
          <p:spPr>
            <a:xfrm>
              <a:off x="2702739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7" name="Google Shape;3677;p90"/>
            <p:cNvSpPr/>
            <p:nvPr/>
          </p:nvSpPr>
          <p:spPr>
            <a:xfrm>
              <a:off x="3031366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8" name="Google Shape;3678;p90"/>
            <p:cNvSpPr/>
            <p:nvPr/>
          </p:nvSpPr>
          <p:spPr>
            <a:xfrm>
              <a:off x="35790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9" name="Google Shape;3679;p90"/>
            <p:cNvSpPr/>
            <p:nvPr/>
          </p:nvSpPr>
          <p:spPr>
            <a:xfrm>
              <a:off x="3357508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0" name="Google Shape;3680;p90"/>
            <p:cNvSpPr/>
            <p:nvPr/>
          </p:nvSpPr>
          <p:spPr>
            <a:xfrm>
              <a:off x="390767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1" name="Google Shape;3681;p90"/>
            <p:cNvSpPr/>
            <p:nvPr/>
          </p:nvSpPr>
          <p:spPr>
            <a:xfrm>
              <a:off x="423381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2" name="Google Shape;3682;p90"/>
            <p:cNvSpPr/>
            <p:nvPr/>
          </p:nvSpPr>
          <p:spPr>
            <a:xfrm>
              <a:off x="3686136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3" name="Google Shape;3683;p90"/>
            <p:cNvSpPr/>
            <p:nvPr/>
          </p:nvSpPr>
          <p:spPr>
            <a:xfrm>
              <a:off x="401476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4" name="Google Shape;3684;p90"/>
            <p:cNvSpPr/>
            <p:nvPr/>
          </p:nvSpPr>
          <p:spPr>
            <a:xfrm>
              <a:off x="4562439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5" name="Google Shape;3685;p90"/>
            <p:cNvSpPr/>
            <p:nvPr/>
          </p:nvSpPr>
          <p:spPr>
            <a:xfrm>
              <a:off x="48885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6" name="Google Shape;3686;p90"/>
            <p:cNvSpPr/>
            <p:nvPr/>
          </p:nvSpPr>
          <p:spPr>
            <a:xfrm>
              <a:off x="4340905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7" name="Google Shape;3687;p90"/>
            <p:cNvSpPr/>
            <p:nvPr/>
          </p:nvSpPr>
          <p:spPr>
            <a:xfrm>
              <a:off x="4669534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8" name="Google Shape;3688;p90"/>
            <p:cNvSpPr/>
            <p:nvPr/>
          </p:nvSpPr>
          <p:spPr>
            <a:xfrm>
              <a:off x="521720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9" name="Google Shape;3689;p90"/>
            <p:cNvSpPr/>
            <p:nvPr/>
          </p:nvSpPr>
          <p:spPr>
            <a:xfrm>
              <a:off x="554334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0" name="Google Shape;3690;p90"/>
            <p:cNvSpPr/>
            <p:nvPr/>
          </p:nvSpPr>
          <p:spPr>
            <a:xfrm>
              <a:off x="4995674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1" name="Google Shape;3691;p90"/>
            <p:cNvSpPr/>
            <p:nvPr/>
          </p:nvSpPr>
          <p:spPr>
            <a:xfrm>
              <a:off x="5324302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2" name="Google Shape;3692;p90"/>
            <p:cNvSpPr/>
            <p:nvPr/>
          </p:nvSpPr>
          <p:spPr>
            <a:xfrm>
              <a:off x="587197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3" name="Google Shape;3693;p90"/>
            <p:cNvSpPr/>
            <p:nvPr/>
          </p:nvSpPr>
          <p:spPr>
            <a:xfrm>
              <a:off x="61981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4" name="Google Shape;3694;p90"/>
            <p:cNvSpPr/>
            <p:nvPr/>
          </p:nvSpPr>
          <p:spPr>
            <a:xfrm>
              <a:off x="5650443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5" name="Google Shape;3695;p90"/>
            <p:cNvSpPr/>
            <p:nvPr/>
          </p:nvSpPr>
          <p:spPr>
            <a:xfrm>
              <a:off x="5979071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6" name="Google Shape;3696;p90"/>
            <p:cNvSpPr/>
            <p:nvPr/>
          </p:nvSpPr>
          <p:spPr>
            <a:xfrm>
              <a:off x="652674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7" name="Google Shape;3697;p90"/>
            <p:cNvSpPr/>
            <p:nvPr/>
          </p:nvSpPr>
          <p:spPr>
            <a:xfrm>
              <a:off x="68528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8" name="Google Shape;3698;p90"/>
            <p:cNvSpPr/>
            <p:nvPr/>
          </p:nvSpPr>
          <p:spPr>
            <a:xfrm>
              <a:off x="6305212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9" name="Google Shape;3699;p90"/>
            <p:cNvSpPr/>
            <p:nvPr/>
          </p:nvSpPr>
          <p:spPr>
            <a:xfrm>
              <a:off x="6633840" y="4268156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0" name="Google Shape;3700;p90"/>
            <p:cNvSpPr/>
            <p:nvPr/>
          </p:nvSpPr>
          <p:spPr>
            <a:xfrm>
              <a:off x="71815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1" name="Google Shape;3701;p90"/>
            <p:cNvSpPr/>
            <p:nvPr/>
          </p:nvSpPr>
          <p:spPr>
            <a:xfrm>
              <a:off x="6959981" y="4268156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2" name="Google Shape;3702;p90"/>
            <p:cNvSpPr/>
            <p:nvPr/>
          </p:nvSpPr>
          <p:spPr>
            <a:xfrm>
              <a:off x="751014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3" name="Google Shape;3703;p90"/>
            <p:cNvSpPr/>
            <p:nvPr/>
          </p:nvSpPr>
          <p:spPr>
            <a:xfrm>
              <a:off x="7836283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4" name="Google Shape;3704;p90"/>
            <p:cNvSpPr/>
            <p:nvPr/>
          </p:nvSpPr>
          <p:spPr>
            <a:xfrm>
              <a:off x="7288609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5" name="Google Shape;3705;p90"/>
            <p:cNvSpPr/>
            <p:nvPr/>
          </p:nvSpPr>
          <p:spPr>
            <a:xfrm>
              <a:off x="761723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6" name="Google Shape;3706;p90"/>
            <p:cNvSpPr/>
            <p:nvPr/>
          </p:nvSpPr>
          <p:spPr>
            <a:xfrm>
              <a:off x="816491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7" name="Google Shape;3707;p90"/>
            <p:cNvSpPr/>
            <p:nvPr/>
          </p:nvSpPr>
          <p:spPr>
            <a:xfrm>
              <a:off x="8491052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8" name="Google Shape;3708;p90"/>
            <p:cNvSpPr/>
            <p:nvPr/>
          </p:nvSpPr>
          <p:spPr>
            <a:xfrm>
              <a:off x="7943378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9" name="Google Shape;3709;p90"/>
            <p:cNvSpPr/>
            <p:nvPr/>
          </p:nvSpPr>
          <p:spPr>
            <a:xfrm>
              <a:off x="8272007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0" name="Google Shape;3710;p90"/>
            <p:cNvSpPr/>
            <p:nvPr/>
          </p:nvSpPr>
          <p:spPr>
            <a:xfrm>
              <a:off x="881968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1" name="Google Shape;3711;p90"/>
            <p:cNvSpPr/>
            <p:nvPr/>
          </p:nvSpPr>
          <p:spPr>
            <a:xfrm>
              <a:off x="914582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2" name="Google Shape;3712;p90"/>
            <p:cNvSpPr/>
            <p:nvPr/>
          </p:nvSpPr>
          <p:spPr>
            <a:xfrm>
              <a:off x="8598147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3" name="Google Shape;3713;p90"/>
            <p:cNvSpPr/>
            <p:nvPr/>
          </p:nvSpPr>
          <p:spPr>
            <a:xfrm>
              <a:off x="892677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4" name="Google Shape;3714;p90"/>
            <p:cNvSpPr/>
            <p:nvPr/>
          </p:nvSpPr>
          <p:spPr>
            <a:xfrm>
              <a:off x="947445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5" name="Google Shape;3715;p90"/>
            <p:cNvSpPr/>
            <p:nvPr/>
          </p:nvSpPr>
          <p:spPr>
            <a:xfrm>
              <a:off x="9800591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6" name="Google Shape;3716;p90"/>
            <p:cNvSpPr/>
            <p:nvPr/>
          </p:nvSpPr>
          <p:spPr>
            <a:xfrm>
              <a:off x="925291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7" name="Google Shape;3717;p90"/>
            <p:cNvSpPr/>
            <p:nvPr/>
          </p:nvSpPr>
          <p:spPr>
            <a:xfrm>
              <a:off x="9581544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8" name="Google Shape;3718;p90"/>
            <p:cNvSpPr/>
            <p:nvPr/>
          </p:nvSpPr>
          <p:spPr>
            <a:xfrm>
              <a:off x="10129218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9" name="Google Shape;3719;p90"/>
            <p:cNvSpPr/>
            <p:nvPr/>
          </p:nvSpPr>
          <p:spPr>
            <a:xfrm>
              <a:off x="10455360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0" name="Google Shape;3720;p90"/>
            <p:cNvSpPr/>
            <p:nvPr/>
          </p:nvSpPr>
          <p:spPr>
            <a:xfrm>
              <a:off x="9907685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1" name="Google Shape;3721;p90"/>
            <p:cNvSpPr/>
            <p:nvPr/>
          </p:nvSpPr>
          <p:spPr>
            <a:xfrm>
              <a:off x="10236312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2" name="Google Shape;3722;p90"/>
            <p:cNvSpPr/>
            <p:nvPr/>
          </p:nvSpPr>
          <p:spPr>
            <a:xfrm>
              <a:off x="1078398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3" name="Google Shape;3723;p90"/>
            <p:cNvSpPr/>
            <p:nvPr/>
          </p:nvSpPr>
          <p:spPr>
            <a:xfrm>
              <a:off x="10562454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4" name="Google Shape;3724;p90"/>
            <p:cNvSpPr/>
            <p:nvPr/>
          </p:nvSpPr>
          <p:spPr>
            <a:xfrm>
              <a:off x="1111261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5" name="Google Shape;3725;p90"/>
            <p:cNvSpPr/>
            <p:nvPr/>
          </p:nvSpPr>
          <p:spPr>
            <a:xfrm>
              <a:off x="11438757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6" name="Google Shape;3726;p90"/>
            <p:cNvSpPr/>
            <p:nvPr/>
          </p:nvSpPr>
          <p:spPr>
            <a:xfrm>
              <a:off x="10891083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7" name="Google Shape;3727;p90"/>
            <p:cNvSpPr/>
            <p:nvPr/>
          </p:nvSpPr>
          <p:spPr>
            <a:xfrm>
              <a:off x="1121971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8" name="Google Shape;3728;p90"/>
            <p:cNvSpPr/>
            <p:nvPr/>
          </p:nvSpPr>
          <p:spPr>
            <a:xfrm>
              <a:off x="11767385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9" name="Google Shape;3729;p90"/>
            <p:cNvSpPr/>
            <p:nvPr/>
          </p:nvSpPr>
          <p:spPr>
            <a:xfrm>
              <a:off x="12093526" y="4271887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0" name="Google Shape;3730;p90"/>
            <p:cNvSpPr/>
            <p:nvPr/>
          </p:nvSpPr>
          <p:spPr>
            <a:xfrm>
              <a:off x="11545852" y="4268156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1" name="Google Shape;3731;p90"/>
            <p:cNvSpPr/>
            <p:nvPr/>
          </p:nvSpPr>
          <p:spPr>
            <a:xfrm>
              <a:off x="11874480" y="4268156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32" name="Google Shape;3732;p90"/>
          <p:cNvGrpSpPr/>
          <p:nvPr/>
        </p:nvGrpSpPr>
        <p:grpSpPr>
          <a:xfrm>
            <a:off x="83663" y="4624391"/>
            <a:ext cx="12009864" cy="176637"/>
            <a:chOff x="83663" y="4565932"/>
            <a:chExt cx="12009864" cy="176637"/>
          </a:xfrm>
        </p:grpSpPr>
        <p:sp>
          <p:nvSpPr>
            <p:cNvPr id="3733" name="Google Shape;3733;p90"/>
            <p:cNvSpPr/>
            <p:nvPr/>
          </p:nvSpPr>
          <p:spPr>
            <a:xfrm>
              <a:off x="695998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4" name="Google Shape;3734;p90"/>
            <p:cNvSpPr/>
            <p:nvPr/>
          </p:nvSpPr>
          <p:spPr>
            <a:xfrm>
              <a:off x="663384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5" name="Google Shape;3735;p90"/>
            <p:cNvSpPr/>
            <p:nvPr/>
          </p:nvSpPr>
          <p:spPr>
            <a:xfrm flipH="1">
              <a:off x="706707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6" name="Google Shape;3736;p90"/>
            <p:cNvSpPr/>
            <p:nvPr/>
          </p:nvSpPr>
          <p:spPr>
            <a:xfrm flipH="1">
              <a:off x="674093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7" name="Google Shape;3737;p90"/>
            <p:cNvSpPr/>
            <p:nvPr/>
          </p:nvSpPr>
          <p:spPr>
            <a:xfrm>
              <a:off x="630521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8" name="Google Shape;3738;p90"/>
            <p:cNvSpPr/>
            <p:nvPr/>
          </p:nvSpPr>
          <p:spPr>
            <a:xfrm>
              <a:off x="5979072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9" name="Google Shape;3739;p90"/>
            <p:cNvSpPr/>
            <p:nvPr/>
          </p:nvSpPr>
          <p:spPr>
            <a:xfrm flipH="1">
              <a:off x="641230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0" name="Google Shape;3740;p90"/>
            <p:cNvSpPr/>
            <p:nvPr/>
          </p:nvSpPr>
          <p:spPr>
            <a:xfrm flipH="1">
              <a:off x="6086166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1" name="Google Shape;3741;p90"/>
            <p:cNvSpPr/>
            <p:nvPr/>
          </p:nvSpPr>
          <p:spPr>
            <a:xfrm>
              <a:off x="565044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2" name="Google Shape;3742;p90"/>
            <p:cNvSpPr/>
            <p:nvPr/>
          </p:nvSpPr>
          <p:spPr>
            <a:xfrm>
              <a:off x="532430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3" name="Google Shape;3743;p90"/>
            <p:cNvSpPr/>
            <p:nvPr/>
          </p:nvSpPr>
          <p:spPr>
            <a:xfrm flipH="1">
              <a:off x="5757538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4" name="Google Shape;3744;p90"/>
            <p:cNvSpPr/>
            <p:nvPr/>
          </p:nvSpPr>
          <p:spPr>
            <a:xfrm flipH="1">
              <a:off x="5431398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499567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6" name="Google Shape;3746;p90"/>
            <p:cNvSpPr/>
            <p:nvPr/>
          </p:nvSpPr>
          <p:spPr>
            <a:xfrm>
              <a:off x="4669534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7" name="Google Shape;3747;p90"/>
            <p:cNvSpPr/>
            <p:nvPr/>
          </p:nvSpPr>
          <p:spPr>
            <a:xfrm flipH="1">
              <a:off x="510276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8" name="Google Shape;3748;p90"/>
            <p:cNvSpPr/>
            <p:nvPr/>
          </p:nvSpPr>
          <p:spPr>
            <a:xfrm flipH="1">
              <a:off x="4776629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434090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4014765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1" name="Google Shape;3751;p90"/>
            <p:cNvSpPr/>
            <p:nvPr/>
          </p:nvSpPr>
          <p:spPr>
            <a:xfrm flipH="1">
              <a:off x="4447999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2" name="Google Shape;3752;p90"/>
            <p:cNvSpPr/>
            <p:nvPr/>
          </p:nvSpPr>
          <p:spPr>
            <a:xfrm flipH="1">
              <a:off x="4121860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3686136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4" name="Google Shape;3754;p90"/>
            <p:cNvSpPr/>
            <p:nvPr/>
          </p:nvSpPr>
          <p:spPr>
            <a:xfrm flipH="1">
              <a:off x="3793231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335750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3031367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7" name="Google Shape;3757;p90"/>
            <p:cNvSpPr/>
            <p:nvPr/>
          </p:nvSpPr>
          <p:spPr>
            <a:xfrm flipH="1">
              <a:off x="3464602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8" name="Google Shape;3758;p90"/>
            <p:cNvSpPr/>
            <p:nvPr/>
          </p:nvSpPr>
          <p:spPr>
            <a:xfrm flipH="1">
              <a:off x="3138462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702739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376598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1" name="Google Shape;3761;p90"/>
            <p:cNvSpPr/>
            <p:nvPr/>
          </p:nvSpPr>
          <p:spPr>
            <a:xfrm flipH="1">
              <a:off x="2809833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2" name="Google Shape;3762;p90"/>
            <p:cNvSpPr/>
            <p:nvPr/>
          </p:nvSpPr>
          <p:spPr>
            <a:xfrm flipH="1">
              <a:off x="2483693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04797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172183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5" name="Google Shape;3765;p90"/>
            <p:cNvSpPr/>
            <p:nvPr/>
          </p:nvSpPr>
          <p:spPr>
            <a:xfrm flipH="1">
              <a:off x="2155065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6" name="Google Shape;3766;p90"/>
            <p:cNvSpPr/>
            <p:nvPr/>
          </p:nvSpPr>
          <p:spPr>
            <a:xfrm flipH="1">
              <a:off x="1828924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139320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1067060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9" name="Google Shape;3769;p90"/>
            <p:cNvSpPr/>
            <p:nvPr/>
          </p:nvSpPr>
          <p:spPr>
            <a:xfrm flipH="1">
              <a:off x="150029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0" name="Google Shape;3770;p90"/>
            <p:cNvSpPr/>
            <p:nvPr/>
          </p:nvSpPr>
          <p:spPr>
            <a:xfrm flipH="1">
              <a:off x="1174155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73843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412291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3" name="Google Shape;3773;p90"/>
            <p:cNvSpPr/>
            <p:nvPr/>
          </p:nvSpPr>
          <p:spPr>
            <a:xfrm flipH="1">
              <a:off x="845526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4" name="Google Shape;3774;p90"/>
            <p:cNvSpPr/>
            <p:nvPr/>
          </p:nvSpPr>
          <p:spPr>
            <a:xfrm flipH="1">
              <a:off x="519387" y="456593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83663" y="456966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6" name="Google Shape;3776;p90"/>
            <p:cNvSpPr/>
            <p:nvPr/>
          </p:nvSpPr>
          <p:spPr>
            <a:xfrm flipH="1">
              <a:off x="190757" y="456593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1874480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8" name="Google Shape;3778;p90"/>
            <p:cNvSpPr/>
            <p:nvPr/>
          </p:nvSpPr>
          <p:spPr>
            <a:xfrm flipH="1">
              <a:off x="11981575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154585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11219711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1" name="Google Shape;3781;p90"/>
            <p:cNvSpPr/>
            <p:nvPr/>
          </p:nvSpPr>
          <p:spPr>
            <a:xfrm flipH="1">
              <a:off x="11652945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2" name="Google Shape;3782;p90"/>
            <p:cNvSpPr/>
            <p:nvPr/>
          </p:nvSpPr>
          <p:spPr>
            <a:xfrm flipH="1">
              <a:off x="11326806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1089108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4" name="Google Shape;3784;p90"/>
            <p:cNvSpPr/>
            <p:nvPr/>
          </p:nvSpPr>
          <p:spPr>
            <a:xfrm flipH="1">
              <a:off x="10998177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1056245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10236313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7" name="Google Shape;3787;p90"/>
            <p:cNvSpPr/>
            <p:nvPr/>
          </p:nvSpPr>
          <p:spPr>
            <a:xfrm flipH="1">
              <a:off x="10669548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8" name="Google Shape;3788;p90"/>
            <p:cNvSpPr/>
            <p:nvPr/>
          </p:nvSpPr>
          <p:spPr>
            <a:xfrm flipH="1">
              <a:off x="10343408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990768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9581544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1" name="Google Shape;3791;p90"/>
            <p:cNvSpPr/>
            <p:nvPr/>
          </p:nvSpPr>
          <p:spPr>
            <a:xfrm flipH="1">
              <a:off x="10014780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2" name="Google Shape;3792;p90"/>
            <p:cNvSpPr/>
            <p:nvPr/>
          </p:nvSpPr>
          <p:spPr>
            <a:xfrm flipH="1">
              <a:off x="9688639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9252916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8926775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5" name="Google Shape;3795;p90"/>
            <p:cNvSpPr/>
            <p:nvPr/>
          </p:nvSpPr>
          <p:spPr>
            <a:xfrm flipH="1">
              <a:off x="9360011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6" name="Google Shape;3796;p90"/>
            <p:cNvSpPr/>
            <p:nvPr/>
          </p:nvSpPr>
          <p:spPr>
            <a:xfrm flipH="1">
              <a:off x="9033870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7" name="Google Shape;3797;p90"/>
            <p:cNvSpPr/>
            <p:nvPr/>
          </p:nvSpPr>
          <p:spPr>
            <a:xfrm>
              <a:off x="8598148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8" name="Google Shape;3798;p90"/>
            <p:cNvSpPr/>
            <p:nvPr/>
          </p:nvSpPr>
          <p:spPr>
            <a:xfrm>
              <a:off x="827200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9" name="Google Shape;3799;p90"/>
            <p:cNvSpPr/>
            <p:nvPr/>
          </p:nvSpPr>
          <p:spPr>
            <a:xfrm flipH="1">
              <a:off x="870524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0" name="Google Shape;3800;p90"/>
            <p:cNvSpPr/>
            <p:nvPr/>
          </p:nvSpPr>
          <p:spPr>
            <a:xfrm flipH="1">
              <a:off x="8379101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794337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2" name="Google Shape;3802;p90"/>
            <p:cNvSpPr/>
            <p:nvPr/>
          </p:nvSpPr>
          <p:spPr>
            <a:xfrm>
              <a:off x="7617237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3" name="Google Shape;3803;p90"/>
            <p:cNvSpPr/>
            <p:nvPr/>
          </p:nvSpPr>
          <p:spPr>
            <a:xfrm flipH="1">
              <a:off x="8050472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4" name="Google Shape;3804;p90"/>
            <p:cNvSpPr/>
            <p:nvPr/>
          </p:nvSpPr>
          <p:spPr>
            <a:xfrm flipH="1">
              <a:off x="7724332" y="4565932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7288609" y="4569662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6" name="Google Shape;3806;p90"/>
            <p:cNvSpPr/>
            <p:nvPr/>
          </p:nvSpPr>
          <p:spPr>
            <a:xfrm flipH="1">
              <a:off x="7395703" y="4565932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07" name="Google Shape;3807;p90"/>
          <p:cNvGrpSpPr/>
          <p:nvPr/>
        </p:nvGrpSpPr>
        <p:grpSpPr>
          <a:xfrm>
            <a:off x="83663" y="4909426"/>
            <a:ext cx="12009863" cy="176637"/>
            <a:chOff x="83663" y="4856241"/>
            <a:chExt cx="12009863" cy="176637"/>
          </a:xfrm>
        </p:grpSpPr>
        <p:sp>
          <p:nvSpPr>
            <p:cNvPr id="3808" name="Google Shape;3808;p90"/>
            <p:cNvSpPr/>
            <p:nvPr/>
          </p:nvSpPr>
          <p:spPr>
            <a:xfrm>
              <a:off x="30519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9" name="Google Shape;3809;p90"/>
            <p:cNvSpPr/>
            <p:nvPr/>
          </p:nvSpPr>
          <p:spPr>
            <a:xfrm>
              <a:off x="63133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0" name="Google Shape;3810;p90"/>
            <p:cNvSpPr/>
            <p:nvPr/>
          </p:nvSpPr>
          <p:spPr>
            <a:xfrm>
              <a:off x="8366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1" name="Google Shape;3811;p90"/>
            <p:cNvSpPr/>
            <p:nvPr/>
          </p:nvSpPr>
          <p:spPr>
            <a:xfrm>
              <a:off x="41229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2" name="Google Shape;3812;p90"/>
            <p:cNvSpPr/>
            <p:nvPr/>
          </p:nvSpPr>
          <p:spPr>
            <a:xfrm>
              <a:off x="95996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3" name="Google Shape;3813;p90"/>
            <p:cNvSpPr/>
            <p:nvPr/>
          </p:nvSpPr>
          <p:spPr>
            <a:xfrm>
              <a:off x="128610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4" name="Google Shape;3814;p90"/>
            <p:cNvSpPr/>
            <p:nvPr/>
          </p:nvSpPr>
          <p:spPr>
            <a:xfrm>
              <a:off x="73843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5" name="Google Shape;3815;p90"/>
            <p:cNvSpPr/>
            <p:nvPr/>
          </p:nvSpPr>
          <p:spPr>
            <a:xfrm>
              <a:off x="106706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6" name="Google Shape;3816;p90"/>
            <p:cNvSpPr/>
            <p:nvPr/>
          </p:nvSpPr>
          <p:spPr>
            <a:xfrm>
              <a:off x="161473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7" name="Google Shape;3817;p90"/>
            <p:cNvSpPr/>
            <p:nvPr/>
          </p:nvSpPr>
          <p:spPr>
            <a:xfrm>
              <a:off x="194087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8" name="Google Shape;3818;p90"/>
            <p:cNvSpPr/>
            <p:nvPr/>
          </p:nvSpPr>
          <p:spPr>
            <a:xfrm>
              <a:off x="139320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9" name="Google Shape;3819;p90"/>
            <p:cNvSpPr/>
            <p:nvPr/>
          </p:nvSpPr>
          <p:spPr>
            <a:xfrm>
              <a:off x="1721829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0" name="Google Shape;3820;p90"/>
            <p:cNvSpPr/>
            <p:nvPr/>
          </p:nvSpPr>
          <p:spPr>
            <a:xfrm>
              <a:off x="226950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1" name="Google Shape;3821;p90"/>
            <p:cNvSpPr/>
            <p:nvPr/>
          </p:nvSpPr>
          <p:spPr>
            <a:xfrm>
              <a:off x="2595644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2" name="Google Shape;3822;p90"/>
            <p:cNvSpPr/>
            <p:nvPr/>
          </p:nvSpPr>
          <p:spPr>
            <a:xfrm>
              <a:off x="204796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3" name="Google Shape;3823;p90"/>
            <p:cNvSpPr/>
            <p:nvPr/>
          </p:nvSpPr>
          <p:spPr>
            <a:xfrm>
              <a:off x="2376598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4" name="Google Shape;3824;p90"/>
            <p:cNvSpPr/>
            <p:nvPr/>
          </p:nvSpPr>
          <p:spPr>
            <a:xfrm>
              <a:off x="292427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5" name="Google Shape;3825;p90"/>
            <p:cNvSpPr/>
            <p:nvPr/>
          </p:nvSpPr>
          <p:spPr>
            <a:xfrm>
              <a:off x="325041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6" name="Google Shape;3826;p90"/>
            <p:cNvSpPr/>
            <p:nvPr/>
          </p:nvSpPr>
          <p:spPr>
            <a:xfrm>
              <a:off x="2702739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7" name="Google Shape;3827;p90"/>
            <p:cNvSpPr/>
            <p:nvPr/>
          </p:nvSpPr>
          <p:spPr>
            <a:xfrm>
              <a:off x="3031366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8" name="Google Shape;3828;p90"/>
            <p:cNvSpPr/>
            <p:nvPr/>
          </p:nvSpPr>
          <p:spPr>
            <a:xfrm>
              <a:off x="35790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9" name="Google Shape;3829;p90"/>
            <p:cNvSpPr/>
            <p:nvPr/>
          </p:nvSpPr>
          <p:spPr>
            <a:xfrm>
              <a:off x="3357508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0" name="Google Shape;3830;p90"/>
            <p:cNvSpPr/>
            <p:nvPr/>
          </p:nvSpPr>
          <p:spPr>
            <a:xfrm>
              <a:off x="390767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1" name="Google Shape;3831;p90"/>
            <p:cNvSpPr/>
            <p:nvPr/>
          </p:nvSpPr>
          <p:spPr>
            <a:xfrm>
              <a:off x="423381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2" name="Google Shape;3832;p90"/>
            <p:cNvSpPr/>
            <p:nvPr/>
          </p:nvSpPr>
          <p:spPr>
            <a:xfrm>
              <a:off x="3686136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3" name="Google Shape;3833;p90"/>
            <p:cNvSpPr/>
            <p:nvPr/>
          </p:nvSpPr>
          <p:spPr>
            <a:xfrm>
              <a:off x="401476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4" name="Google Shape;3834;p90"/>
            <p:cNvSpPr/>
            <p:nvPr/>
          </p:nvSpPr>
          <p:spPr>
            <a:xfrm>
              <a:off x="4562439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5" name="Google Shape;3835;p90"/>
            <p:cNvSpPr/>
            <p:nvPr/>
          </p:nvSpPr>
          <p:spPr>
            <a:xfrm>
              <a:off x="48885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6" name="Google Shape;3836;p90"/>
            <p:cNvSpPr/>
            <p:nvPr/>
          </p:nvSpPr>
          <p:spPr>
            <a:xfrm>
              <a:off x="4340905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7" name="Google Shape;3837;p90"/>
            <p:cNvSpPr/>
            <p:nvPr/>
          </p:nvSpPr>
          <p:spPr>
            <a:xfrm>
              <a:off x="4669534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8" name="Google Shape;3838;p90"/>
            <p:cNvSpPr/>
            <p:nvPr/>
          </p:nvSpPr>
          <p:spPr>
            <a:xfrm>
              <a:off x="521720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9" name="Google Shape;3839;p90"/>
            <p:cNvSpPr/>
            <p:nvPr/>
          </p:nvSpPr>
          <p:spPr>
            <a:xfrm>
              <a:off x="554334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0" name="Google Shape;3840;p90"/>
            <p:cNvSpPr/>
            <p:nvPr/>
          </p:nvSpPr>
          <p:spPr>
            <a:xfrm>
              <a:off x="4995674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1" name="Google Shape;3841;p90"/>
            <p:cNvSpPr/>
            <p:nvPr/>
          </p:nvSpPr>
          <p:spPr>
            <a:xfrm>
              <a:off x="5324302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2" name="Google Shape;3842;p90"/>
            <p:cNvSpPr/>
            <p:nvPr/>
          </p:nvSpPr>
          <p:spPr>
            <a:xfrm>
              <a:off x="587197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3" name="Google Shape;3843;p90"/>
            <p:cNvSpPr/>
            <p:nvPr/>
          </p:nvSpPr>
          <p:spPr>
            <a:xfrm>
              <a:off x="61981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5650443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5979071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652674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68528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6305212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9" name="Google Shape;3849;p90"/>
            <p:cNvSpPr/>
            <p:nvPr/>
          </p:nvSpPr>
          <p:spPr>
            <a:xfrm>
              <a:off x="6633840" y="4856242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0" name="Google Shape;3850;p90"/>
            <p:cNvSpPr/>
            <p:nvPr/>
          </p:nvSpPr>
          <p:spPr>
            <a:xfrm>
              <a:off x="71815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1" name="Google Shape;3851;p90"/>
            <p:cNvSpPr/>
            <p:nvPr/>
          </p:nvSpPr>
          <p:spPr>
            <a:xfrm>
              <a:off x="6959981" y="4856242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2" name="Google Shape;3852;p90"/>
            <p:cNvSpPr/>
            <p:nvPr/>
          </p:nvSpPr>
          <p:spPr>
            <a:xfrm>
              <a:off x="751014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3" name="Google Shape;3853;p90"/>
            <p:cNvSpPr/>
            <p:nvPr/>
          </p:nvSpPr>
          <p:spPr>
            <a:xfrm>
              <a:off x="7836283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4" name="Google Shape;3854;p90"/>
            <p:cNvSpPr/>
            <p:nvPr/>
          </p:nvSpPr>
          <p:spPr>
            <a:xfrm>
              <a:off x="7288609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5" name="Google Shape;3855;p90"/>
            <p:cNvSpPr/>
            <p:nvPr/>
          </p:nvSpPr>
          <p:spPr>
            <a:xfrm>
              <a:off x="761723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6" name="Google Shape;3856;p90"/>
            <p:cNvSpPr/>
            <p:nvPr/>
          </p:nvSpPr>
          <p:spPr>
            <a:xfrm>
              <a:off x="816491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7" name="Google Shape;3857;p90"/>
            <p:cNvSpPr/>
            <p:nvPr/>
          </p:nvSpPr>
          <p:spPr>
            <a:xfrm>
              <a:off x="8491052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8" name="Google Shape;3858;p90"/>
            <p:cNvSpPr/>
            <p:nvPr/>
          </p:nvSpPr>
          <p:spPr>
            <a:xfrm>
              <a:off x="7943378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9" name="Google Shape;3859;p90"/>
            <p:cNvSpPr/>
            <p:nvPr/>
          </p:nvSpPr>
          <p:spPr>
            <a:xfrm>
              <a:off x="8272007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0" name="Google Shape;3860;p90"/>
            <p:cNvSpPr/>
            <p:nvPr/>
          </p:nvSpPr>
          <p:spPr>
            <a:xfrm>
              <a:off x="881968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1" name="Google Shape;3861;p90"/>
            <p:cNvSpPr/>
            <p:nvPr/>
          </p:nvSpPr>
          <p:spPr>
            <a:xfrm>
              <a:off x="914582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2" name="Google Shape;3862;p90"/>
            <p:cNvSpPr/>
            <p:nvPr/>
          </p:nvSpPr>
          <p:spPr>
            <a:xfrm>
              <a:off x="8598147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3" name="Google Shape;3863;p90"/>
            <p:cNvSpPr/>
            <p:nvPr/>
          </p:nvSpPr>
          <p:spPr>
            <a:xfrm>
              <a:off x="892677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4" name="Google Shape;3864;p90"/>
            <p:cNvSpPr/>
            <p:nvPr/>
          </p:nvSpPr>
          <p:spPr>
            <a:xfrm>
              <a:off x="947445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5" name="Google Shape;3865;p90"/>
            <p:cNvSpPr/>
            <p:nvPr/>
          </p:nvSpPr>
          <p:spPr>
            <a:xfrm>
              <a:off x="9800591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6" name="Google Shape;3866;p90"/>
            <p:cNvSpPr/>
            <p:nvPr/>
          </p:nvSpPr>
          <p:spPr>
            <a:xfrm>
              <a:off x="925291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7" name="Google Shape;3867;p90"/>
            <p:cNvSpPr/>
            <p:nvPr/>
          </p:nvSpPr>
          <p:spPr>
            <a:xfrm>
              <a:off x="9581544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8" name="Google Shape;3868;p90"/>
            <p:cNvSpPr/>
            <p:nvPr/>
          </p:nvSpPr>
          <p:spPr>
            <a:xfrm>
              <a:off x="10129218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9" name="Google Shape;3869;p90"/>
            <p:cNvSpPr/>
            <p:nvPr/>
          </p:nvSpPr>
          <p:spPr>
            <a:xfrm>
              <a:off x="10455360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0" name="Google Shape;3870;p90"/>
            <p:cNvSpPr/>
            <p:nvPr/>
          </p:nvSpPr>
          <p:spPr>
            <a:xfrm>
              <a:off x="9907685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1" name="Google Shape;3871;p90"/>
            <p:cNvSpPr/>
            <p:nvPr/>
          </p:nvSpPr>
          <p:spPr>
            <a:xfrm>
              <a:off x="10236312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2" name="Google Shape;3872;p90"/>
            <p:cNvSpPr/>
            <p:nvPr/>
          </p:nvSpPr>
          <p:spPr>
            <a:xfrm>
              <a:off x="1078398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3" name="Google Shape;3873;p90"/>
            <p:cNvSpPr/>
            <p:nvPr/>
          </p:nvSpPr>
          <p:spPr>
            <a:xfrm>
              <a:off x="10562454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4" name="Google Shape;3874;p90"/>
            <p:cNvSpPr/>
            <p:nvPr/>
          </p:nvSpPr>
          <p:spPr>
            <a:xfrm>
              <a:off x="1111261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5" name="Google Shape;3875;p90"/>
            <p:cNvSpPr/>
            <p:nvPr/>
          </p:nvSpPr>
          <p:spPr>
            <a:xfrm>
              <a:off x="11438757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6" name="Google Shape;3876;p90"/>
            <p:cNvSpPr/>
            <p:nvPr/>
          </p:nvSpPr>
          <p:spPr>
            <a:xfrm>
              <a:off x="10891083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7" name="Google Shape;3877;p90"/>
            <p:cNvSpPr/>
            <p:nvPr/>
          </p:nvSpPr>
          <p:spPr>
            <a:xfrm>
              <a:off x="1121971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8" name="Google Shape;3878;p90"/>
            <p:cNvSpPr/>
            <p:nvPr/>
          </p:nvSpPr>
          <p:spPr>
            <a:xfrm>
              <a:off x="11767385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9" name="Google Shape;3879;p90"/>
            <p:cNvSpPr/>
            <p:nvPr/>
          </p:nvSpPr>
          <p:spPr>
            <a:xfrm>
              <a:off x="12093526" y="4859973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0" name="Google Shape;3880;p90"/>
            <p:cNvSpPr/>
            <p:nvPr/>
          </p:nvSpPr>
          <p:spPr>
            <a:xfrm>
              <a:off x="11545852" y="4856241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1" name="Google Shape;3881;p90"/>
            <p:cNvSpPr/>
            <p:nvPr/>
          </p:nvSpPr>
          <p:spPr>
            <a:xfrm>
              <a:off x="11874480" y="4856241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82" name="Google Shape;3882;p90"/>
          <p:cNvGrpSpPr/>
          <p:nvPr/>
        </p:nvGrpSpPr>
        <p:grpSpPr>
          <a:xfrm>
            <a:off x="83664" y="3484253"/>
            <a:ext cx="12009863" cy="176637"/>
            <a:chOff x="83664" y="3400078"/>
            <a:chExt cx="12009863" cy="176637"/>
          </a:xfrm>
        </p:grpSpPr>
        <p:sp>
          <p:nvSpPr>
            <p:cNvPr id="3883" name="Google Shape;3883;p90"/>
            <p:cNvSpPr/>
            <p:nvPr/>
          </p:nvSpPr>
          <p:spPr>
            <a:xfrm>
              <a:off x="1187199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4" name="Google Shape;3884;p90"/>
            <p:cNvSpPr/>
            <p:nvPr/>
          </p:nvSpPr>
          <p:spPr>
            <a:xfrm>
              <a:off x="1154585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5" name="Google Shape;3885;p90"/>
            <p:cNvSpPr/>
            <p:nvPr/>
          </p:nvSpPr>
          <p:spPr>
            <a:xfrm flipH="1">
              <a:off x="1197908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6" name="Google Shape;3886;p90"/>
            <p:cNvSpPr/>
            <p:nvPr/>
          </p:nvSpPr>
          <p:spPr>
            <a:xfrm flipH="1">
              <a:off x="1165294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7" name="Google Shape;3887;p90"/>
            <p:cNvSpPr/>
            <p:nvPr/>
          </p:nvSpPr>
          <p:spPr>
            <a:xfrm>
              <a:off x="1121722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8" name="Google Shape;3888;p90"/>
            <p:cNvSpPr/>
            <p:nvPr/>
          </p:nvSpPr>
          <p:spPr>
            <a:xfrm>
              <a:off x="1089108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9" name="Google Shape;3889;p90"/>
            <p:cNvSpPr/>
            <p:nvPr/>
          </p:nvSpPr>
          <p:spPr>
            <a:xfrm flipH="1">
              <a:off x="1132431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0" name="Google Shape;3890;p90"/>
            <p:cNvSpPr/>
            <p:nvPr/>
          </p:nvSpPr>
          <p:spPr>
            <a:xfrm flipH="1">
              <a:off x="10998178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1" name="Google Shape;3891;p90"/>
            <p:cNvSpPr/>
            <p:nvPr/>
          </p:nvSpPr>
          <p:spPr>
            <a:xfrm>
              <a:off x="1056245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2" name="Google Shape;3892;p90"/>
            <p:cNvSpPr/>
            <p:nvPr/>
          </p:nvSpPr>
          <p:spPr>
            <a:xfrm>
              <a:off x="1023631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3" name="Google Shape;3893;p90"/>
            <p:cNvSpPr/>
            <p:nvPr/>
          </p:nvSpPr>
          <p:spPr>
            <a:xfrm flipH="1">
              <a:off x="10669550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4" name="Google Shape;3894;p90"/>
            <p:cNvSpPr/>
            <p:nvPr/>
          </p:nvSpPr>
          <p:spPr>
            <a:xfrm flipH="1">
              <a:off x="10343410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5" name="Google Shape;3895;p90"/>
            <p:cNvSpPr/>
            <p:nvPr/>
          </p:nvSpPr>
          <p:spPr>
            <a:xfrm>
              <a:off x="990768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6" name="Google Shape;3896;p90"/>
            <p:cNvSpPr/>
            <p:nvPr/>
          </p:nvSpPr>
          <p:spPr>
            <a:xfrm>
              <a:off x="9581546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7" name="Google Shape;3897;p90"/>
            <p:cNvSpPr/>
            <p:nvPr/>
          </p:nvSpPr>
          <p:spPr>
            <a:xfrm flipH="1">
              <a:off x="1001478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8" name="Google Shape;3898;p90"/>
            <p:cNvSpPr/>
            <p:nvPr/>
          </p:nvSpPr>
          <p:spPr>
            <a:xfrm flipH="1">
              <a:off x="9688641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925291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892677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1" name="Google Shape;3901;p90"/>
            <p:cNvSpPr/>
            <p:nvPr/>
          </p:nvSpPr>
          <p:spPr>
            <a:xfrm flipH="1">
              <a:off x="9360012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2" name="Google Shape;3902;p90"/>
            <p:cNvSpPr/>
            <p:nvPr/>
          </p:nvSpPr>
          <p:spPr>
            <a:xfrm flipH="1">
              <a:off x="9033872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3" name="Google Shape;3903;p90"/>
            <p:cNvSpPr/>
            <p:nvPr/>
          </p:nvSpPr>
          <p:spPr>
            <a:xfrm>
              <a:off x="85981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4" name="Google Shape;3904;p90"/>
            <p:cNvSpPr/>
            <p:nvPr/>
          </p:nvSpPr>
          <p:spPr>
            <a:xfrm flipH="1">
              <a:off x="8705243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5" name="Google Shape;3905;p90"/>
            <p:cNvSpPr/>
            <p:nvPr/>
          </p:nvSpPr>
          <p:spPr>
            <a:xfrm>
              <a:off x="826952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794337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7" name="Google Shape;3907;p90"/>
            <p:cNvSpPr/>
            <p:nvPr/>
          </p:nvSpPr>
          <p:spPr>
            <a:xfrm flipH="1">
              <a:off x="8376614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8" name="Google Shape;3908;p90"/>
            <p:cNvSpPr/>
            <p:nvPr/>
          </p:nvSpPr>
          <p:spPr>
            <a:xfrm flipH="1">
              <a:off x="8050474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7614751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0" name="Google Shape;3910;p90"/>
            <p:cNvSpPr/>
            <p:nvPr/>
          </p:nvSpPr>
          <p:spPr>
            <a:xfrm>
              <a:off x="72886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1" name="Google Shape;3911;p90"/>
            <p:cNvSpPr/>
            <p:nvPr/>
          </p:nvSpPr>
          <p:spPr>
            <a:xfrm flipH="1">
              <a:off x="7721846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2" name="Google Shape;3912;p90"/>
            <p:cNvSpPr/>
            <p:nvPr/>
          </p:nvSpPr>
          <p:spPr>
            <a:xfrm flipH="1">
              <a:off x="7395705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3" name="Google Shape;3913;p90"/>
            <p:cNvSpPr/>
            <p:nvPr/>
          </p:nvSpPr>
          <p:spPr>
            <a:xfrm>
              <a:off x="695998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4" name="Google Shape;3914;p90"/>
            <p:cNvSpPr/>
            <p:nvPr/>
          </p:nvSpPr>
          <p:spPr>
            <a:xfrm>
              <a:off x="663384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5" name="Google Shape;3915;p90"/>
            <p:cNvSpPr/>
            <p:nvPr/>
          </p:nvSpPr>
          <p:spPr>
            <a:xfrm flipH="1">
              <a:off x="7067077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6" name="Google Shape;3916;p90"/>
            <p:cNvSpPr/>
            <p:nvPr/>
          </p:nvSpPr>
          <p:spPr>
            <a:xfrm flipH="1">
              <a:off x="6740936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7" name="Google Shape;3917;p90"/>
            <p:cNvSpPr/>
            <p:nvPr/>
          </p:nvSpPr>
          <p:spPr>
            <a:xfrm>
              <a:off x="630521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8" name="Google Shape;3918;p90"/>
            <p:cNvSpPr/>
            <p:nvPr/>
          </p:nvSpPr>
          <p:spPr>
            <a:xfrm>
              <a:off x="59790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9" name="Google Shape;3919;p90"/>
            <p:cNvSpPr/>
            <p:nvPr/>
          </p:nvSpPr>
          <p:spPr>
            <a:xfrm flipH="1">
              <a:off x="6412308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0" name="Google Shape;3920;p90"/>
            <p:cNvSpPr/>
            <p:nvPr/>
          </p:nvSpPr>
          <p:spPr>
            <a:xfrm flipH="1">
              <a:off x="6086167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1" name="Google Shape;3921;p90"/>
            <p:cNvSpPr/>
            <p:nvPr/>
          </p:nvSpPr>
          <p:spPr>
            <a:xfrm>
              <a:off x="565044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2" name="Google Shape;3922;p90"/>
            <p:cNvSpPr/>
            <p:nvPr/>
          </p:nvSpPr>
          <p:spPr>
            <a:xfrm>
              <a:off x="53243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3" name="Google Shape;3923;p90"/>
            <p:cNvSpPr/>
            <p:nvPr/>
          </p:nvSpPr>
          <p:spPr>
            <a:xfrm flipH="1">
              <a:off x="575753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4" name="Google Shape;3924;p90"/>
            <p:cNvSpPr/>
            <p:nvPr/>
          </p:nvSpPr>
          <p:spPr>
            <a:xfrm flipH="1">
              <a:off x="5431399" y="3400078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5" name="Google Shape;3925;p90"/>
            <p:cNvSpPr/>
            <p:nvPr/>
          </p:nvSpPr>
          <p:spPr>
            <a:xfrm>
              <a:off x="49956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6" name="Google Shape;3926;p90"/>
            <p:cNvSpPr/>
            <p:nvPr/>
          </p:nvSpPr>
          <p:spPr>
            <a:xfrm flipH="1">
              <a:off x="5102769" y="3400078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7" name="Google Shape;3927;p90"/>
            <p:cNvSpPr/>
            <p:nvPr/>
          </p:nvSpPr>
          <p:spPr>
            <a:xfrm>
              <a:off x="466704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8" name="Google Shape;3928;p90"/>
            <p:cNvSpPr/>
            <p:nvPr/>
          </p:nvSpPr>
          <p:spPr>
            <a:xfrm>
              <a:off x="4340907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9" name="Google Shape;3929;p90"/>
            <p:cNvSpPr/>
            <p:nvPr/>
          </p:nvSpPr>
          <p:spPr>
            <a:xfrm flipH="1">
              <a:off x="4774142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0" name="Google Shape;3930;p90"/>
            <p:cNvSpPr/>
            <p:nvPr/>
          </p:nvSpPr>
          <p:spPr>
            <a:xfrm flipH="1">
              <a:off x="444800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1" name="Google Shape;3931;p90"/>
            <p:cNvSpPr/>
            <p:nvPr/>
          </p:nvSpPr>
          <p:spPr>
            <a:xfrm>
              <a:off x="401227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2" name="Google Shape;3932;p90"/>
            <p:cNvSpPr/>
            <p:nvPr/>
          </p:nvSpPr>
          <p:spPr>
            <a:xfrm>
              <a:off x="3686138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3" name="Google Shape;3933;p90"/>
            <p:cNvSpPr/>
            <p:nvPr/>
          </p:nvSpPr>
          <p:spPr>
            <a:xfrm flipH="1">
              <a:off x="4119373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4" name="Google Shape;3934;p90"/>
            <p:cNvSpPr/>
            <p:nvPr/>
          </p:nvSpPr>
          <p:spPr>
            <a:xfrm flipH="1">
              <a:off x="3793231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5" name="Google Shape;3935;p90"/>
            <p:cNvSpPr/>
            <p:nvPr/>
          </p:nvSpPr>
          <p:spPr>
            <a:xfrm>
              <a:off x="335751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6" name="Google Shape;3936;p90"/>
            <p:cNvSpPr/>
            <p:nvPr/>
          </p:nvSpPr>
          <p:spPr>
            <a:xfrm>
              <a:off x="303136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7" name="Google Shape;3937;p90"/>
            <p:cNvSpPr/>
            <p:nvPr/>
          </p:nvSpPr>
          <p:spPr>
            <a:xfrm flipH="1">
              <a:off x="3464604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8" name="Google Shape;3938;p90"/>
            <p:cNvSpPr/>
            <p:nvPr/>
          </p:nvSpPr>
          <p:spPr>
            <a:xfrm flipH="1">
              <a:off x="313846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9" name="Google Shape;3939;p90"/>
            <p:cNvSpPr/>
            <p:nvPr/>
          </p:nvSpPr>
          <p:spPr>
            <a:xfrm>
              <a:off x="270274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0" name="Google Shape;3940;p90"/>
            <p:cNvSpPr/>
            <p:nvPr/>
          </p:nvSpPr>
          <p:spPr>
            <a:xfrm>
              <a:off x="2376599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1" name="Google Shape;3941;p90"/>
            <p:cNvSpPr/>
            <p:nvPr/>
          </p:nvSpPr>
          <p:spPr>
            <a:xfrm flipH="1">
              <a:off x="280983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2" name="Google Shape;3942;p90"/>
            <p:cNvSpPr/>
            <p:nvPr/>
          </p:nvSpPr>
          <p:spPr>
            <a:xfrm flipH="1">
              <a:off x="2483694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3" name="Google Shape;3943;p90"/>
            <p:cNvSpPr/>
            <p:nvPr/>
          </p:nvSpPr>
          <p:spPr>
            <a:xfrm>
              <a:off x="2047972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4" name="Google Shape;3944;p90"/>
            <p:cNvSpPr/>
            <p:nvPr/>
          </p:nvSpPr>
          <p:spPr>
            <a:xfrm>
              <a:off x="1721830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5" name="Google Shape;3945;p90"/>
            <p:cNvSpPr/>
            <p:nvPr/>
          </p:nvSpPr>
          <p:spPr>
            <a:xfrm flipH="1">
              <a:off x="2155066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6" name="Google Shape;3946;p90"/>
            <p:cNvSpPr/>
            <p:nvPr/>
          </p:nvSpPr>
          <p:spPr>
            <a:xfrm flipH="1">
              <a:off x="1828926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7" name="Google Shape;3947;p90"/>
            <p:cNvSpPr/>
            <p:nvPr/>
          </p:nvSpPr>
          <p:spPr>
            <a:xfrm>
              <a:off x="139320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8" name="Google Shape;3948;p90"/>
            <p:cNvSpPr/>
            <p:nvPr/>
          </p:nvSpPr>
          <p:spPr>
            <a:xfrm flipH="1">
              <a:off x="1500297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9" name="Google Shape;3949;p90"/>
            <p:cNvSpPr/>
            <p:nvPr/>
          </p:nvSpPr>
          <p:spPr>
            <a:xfrm>
              <a:off x="106457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0" name="Google Shape;3950;p90"/>
            <p:cNvSpPr/>
            <p:nvPr/>
          </p:nvSpPr>
          <p:spPr>
            <a:xfrm>
              <a:off x="738433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1" name="Google Shape;3951;p90"/>
            <p:cNvSpPr/>
            <p:nvPr/>
          </p:nvSpPr>
          <p:spPr>
            <a:xfrm flipH="1">
              <a:off x="1171668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2" name="Google Shape;3952;p90"/>
            <p:cNvSpPr/>
            <p:nvPr/>
          </p:nvSpPr>
          <p:spPr>
            <a:xfrm flipH="1">
              <a:off x="84552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3" name="Google Shape;3953;p90"/>
            <p:cNvSpPr/>
            <p:nvPr/>
          </p:nvSpPr>
          <p:spPr>
            <a:xfrm>
              <a:off x="409805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4" name="Google Shape;3954;p90"/>
            <p:cNvSpPr/>
            <p:nvPr/>
          </p:nvSpPr>
          <p:spPr>
            <a:xfrm>
              <a:off x="83664" y="3403809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5" name="Google Shape;3955;p90"/>
            <p:cNvSpPr/>
            <p:nvPr/>
          </p:nvSpPr>
          <p:spPr>
            <a:xfrm flipH="1">
              <a:off x="516899" y="3400078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6" name="Google Shape;3956;p90"/>
            <p:cNvSpPr/>
            <p:nvPr/>
          </p:nvSpPr>
          <p:spPr>
            <a:xfrm flipH="1">
              <a:off x="190758" y="3400078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57" name="Google Shape;3957;p90"/>
          <p:cNvGrpSpPr/>
          <p:nvPr/>
        </p:nvGrpSpPr>
        <p:grpSpPr>
          <a:xfrm>
            <a:off x="83663" y="3769287"/>
            <a:ext cx="12009864" cy="176637"/>
            <a:chOff x="83663" y="3697854"/>
            <a:chExt cx="12009864" cy="176637"/>
          </a:xfrm>
        </p:grpSpPr>
        <p:sp>
          <p:nvSpPr>
            <p:cNvPr id="3958" name="Google Shape;3958;p90"/>
            <p:cNvSpPr/>
            <p:nvPr/>
          </p:nvSpPr>
          <p:spPr>
            <a:xfrm>
              <a:off x="521720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9" name="Google Shape;3959;p90"/>
            <p:cNvSpPr/>
            <p:nvPr/>
          </p:nvSpPr>
          <p:spPr>
            <a:xfrm>
              <a:off x="554334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0" name="Google Shape;3960;p90"/>
            <p:cNvSpPr/>
            <p:nvPr/>
          </p:nvSpPr>
          <p:spPr>
            <a:xfrm>
              <a:off x="499567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1" name="Google Shape;3961;p90"/>
            <p:cNvSpPr/>
            <p:nvPr/>
          </p:nvSpPr>
          <p:spPr>
            <a:xfrm>
              <a:off x="532430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2" name="Google Shape;3962;p90"/>
            <p:cNvSpPr/>
            <p:nvPr/>
          </p:nvSpPr>
          <p:spPr>
            <a:xfrm>
              <a:off x="587197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3" name="Google Shape;3963;p90"/>
            <p:cNvSpPr/>
            <p:nvPr/>
          </p:nvSpPr>
          <p:spPr>
            <a:xfrm>
              <a:off x="6198118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4" name="Google Shape;3964;p90"/>
            <p:cNvSpPr/>
            <p:nvPr/>
          </p:nvSpPr>
          <p:spPr>
            <a:xfrm>
              <a:off x="5650444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5" name="Google Shape;3965;p90"/>
            <p:cNvSpPr/>
            <p:nvPr/>
          </p:nvSpPr>
          <p:spPr>
            <a:xfrm>
              <a:off x="597907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6" name="Google Shape;3966;p90"/>
            <p:cNvSpPr/>
            <p:nvPr/>
          </p:nvSpPr>
          <p:spPr>
            <a:xfrm>
              <a:off x="652674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7" name="Google Shape;3967;p90"/>
            <p:cNvSpPr/>
            <p:nvPr/>
          </p:nvSpPr>
          <p:spPr>
            <a:xfrm>
              <a:off x="685288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8" name="Google Shape;3968;p90"/>
            <p:cNvSpPr/>
            <p:nvPr/>
          </p:nvSpPr>
          <p:spPr>
            <a:xfrm>
              <a:off x="630521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9" name="Google Shape;3969;p90"/>
            <p:cNvSpPr/>
            <p:nvPr/>
          </p:nvSpPr>
          <p:spPr>
            <a:xfrm>
              <a:off x="6633841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0" name="Google Shape;3970;p90"/>
            <p:cNvSpPr/>
            <p:nvPr/>
          </p:nvSpPr>
          <p:spPr>
            <a:xfrm>
              <a:off x="718151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1" name="Google Shape;3971;p90"/>
            <p:cNvSpPr/>
            <p:nvPr/>
          </p:nvSpPr>
          <p:spPr>
            <a:xfrm>
              <a:off x="7507656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2" name="Google Shape;3972;p90"/>
            <p:cNvSpPr/>
            <p:nvPr/>
          </p:nvSpPr>
          <p:spPr>
            <a:xfrm>
              <a:off x="6959982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3" name="Google Shape;3973;p90"/>
            <p:cNvSpPr/>
            <p:nvPr/>
          </p:nvSpPr>
          <p:spPr>
            <a:xfrm>
              <a:off x="7288610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4" name="Google Shape;3974;p90"/>
            <p:cNvSpPr/>
            <p:nvPr/>
          </p:nvSpPr>
          <p:spPr>
            <a:xfrm>
              <a:off x="783628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5" name="Google Shape;3975;p90"/>
            <p:cNvSpPr/>
            <p:nvPr/>
          </p:nvSpPr>
          <p:spPr>
            <a:xfrm>
              <a:off x="8162425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6" name="Google Shape;3976;p90"/>
            <p:cNvSpPr/>
            <p:nvPr/>
          </p:nvSpPr>
          <p:spPr>
            <a:xfrm>
              <a:off x="7614751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7" name="Google Shape;3977;p90"/>
            <p:cNvSpPr/>
            <p:nvPr/>
          </p:nvSpPr>
          <p:spPr>
            <a:xfrm>
              <a:off x="7943378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8" name="Google Shape;3978;p90"/>
            <p:cNvSpPr/>
            <p:nvPr/>
          </p:nvSpPr>
          <p:spPr>
            <a:xfrm>
              <a:off x="8491054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9" name="Google Shape;3979;p90"/>
            <p:cNvSpPr/>
            <p:nvPr/>
          </p:nvSpPr>
          <p:spPr>
            <a:xfrm>
              <a:off x="8269520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0" name="Google Shape;3980;p90"/>
            <p:cNvSpPr/>
            <p:nvPr/>
          </p:nvSpPr>
          <p:spPr>
            <a:xfrm>
              <a:off x="881968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1" name="Google Shape;3981;p90"/>
            <p:cNvSpPr/>
            <p:nvPr/>
          </p:nvSpPr>
          <p:spPr>
            <a:xfrm>
              <a:off x="9145823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2" name="Google Shape;3982;p90"/>
            <p:cNvSpPr/>
            <p:nvPr/>
          </p:nvSpPr>
          <p:spPr>
            <a:xfrm>
              <a:off x="859814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3" name="Google Shape;3983;p90"/>
            <p:cNvSpPr/>
            <p:nvPr/>
          </p:nvSpPr>
          <p:spPr>
            <a:xfrm>
              <a:off x="892677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4" name="Google Shape;3984;p90"/>
            <p:cNvSpPr/>
            <p:nvPr/>
          </p:nvSpPr>
          <p:spPr>
            <a:xfrm>
              <a:off x="9474451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5" name="Google Shape;3985;p90"/>
            <p:cNvSpPr/>
            <p:nvPr/>
          </p:nvSpPr>
          <p:spPr>
            <a:xfrm>
              <a:off x="9800592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6" name="Google Shape;3986;p90"/>
            <p:cNvSpPr/>
            <p:nvPr/>
          </p:nvSpPr>
          <p:spPr>
            <a:xfrm>
              <a:off x="9252918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7" name="Google Shape;3987;p90"/>
            <p:cNvSpPr/>
            <p:nvPr/>
          </p:nvSpPr>
          <p:spPr>
            <a:xfrm>
              <a:off x="9581546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8" name="Google Shape;3988;p90"/>
            <p:cNvSpPr/>
            <p:nvPr/>
          </p:nvSpPr>
          <p:spPr>
            <a:xfrm>
              <a:off x="1012922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9" name="Google Shape;3989;p90"/>
            <p:cNvSpPr/>
            <p:nvPr/>
          </p:nvSpPr>
          <p:spPr>
            <a:xfrm>
              <a:off x="1045536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0" name="Google Shape;3990;p90"/>
            <p:cNvSpPr/>
            <p:nvPr/>
          </p:nvSpPr>
          <p:spPr>
            <a:xfrm>
              <a:off x="9907686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1" name="Google Shape;3991;p90"/>
            <p:cNvSpPr/>
            <p:nvPr/>
          </p:nvSpPr>
          <p:spPr>
            <a:xfrm>
              <a:off x="10236314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2" name="Google Shape;3992;p90"/>
            <p:cNvSpPr/>
            <p:nvPr/>
          </p:nvSpPr>
          <p:spPr>
            <a:xfrm>
              <a:off x="1078398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3" name="Google Shape;3993;p90"/>
            <p:cNvSpPr/>
            <p:nvPr/>
          </p:nvSpPr>
          <p:spPr>
            <a:xfrm>
              <a:off x="11110130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4" name="Google Shape;3994;p90"/>
            <p:cNvSpPr/>
            <p:nvPr/>
          </p:nvSpPr>
          <p:spPr>
            <a:xfrm>
              <a:off x="1056245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5" name="Google Shape;3995;p90"/>
            <p:cNvSpPr/>
            <p:nvPr/>
          </p:nvSpPr>
          <p:spPr>
            <a:xfrm>
              <a:off x="10891083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6" name="Google Shape;3996;p90"/>
            <p:cNvSpPr/>
            <p:nvPr/>
          </p:nvSpPr>
          <p:spPr>
            <a:xfrm>
              <a:off x="1143875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7" name="Google Shape;3997;p90"/>
            <p:cNvSpPr/>
            <p:nvPr/>
          </p:nvSpPr>
          <p:spPr>
            <a:xfrm>
              <a:off x="11764899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8" name="Google Shape;3998;p90"/>
            <p:cNvSpPr/>
            <p:nvPr/>
          </p:nvSpPr>
          <p:spPr>
            <a:xfrm>
              <a:off x="11217225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9" name="Google Shape;3999;p90"/>
            <p:cNvSpPr/>
            <p:nvPr/>
          </p:nvSpPr>
          <p:spPr>
            <a:xfrm>
              <a:off x="11545852" y="369785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0" name="Google Shape;4000;p90"/>
            <p:cNvSpPr/>
            <p:nvPr/>
          </p:nvSpPr>
          <p:spPr>
            <a:xfrm>
              <a:off x="12093527" y="370158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1" name="Google Shape;4001;p90"/>
            <p:cNvSpPr/>
            <p:nvPr/>
          </p:nvSpPr>
          <p:spPr>
            <a:xfrm>
              <a:off x="11871993" y="369785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2" name="Google Shape;4002;p90"/>
            <p:cNvSpPr/>
            <p:nvPr/>
          </p:nvSpPr>
          <p:spPr>
            <a:xfrm>
              <a:off x="302710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3" name="Google Shape;4003;p90"/>
            <p:cNvSpPr/>
            <p:nvPr/>
          </p:nvSpPr>
          <p:spPr>
            <a:xfrm>
              <a:off x="83663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4" name="Google Shape;4004;p90"/>
            <p:cNvSpPr/>
            <p:nvPr/>
          </p:nvSpPr>
          <p:spPr>
            <a:xfrm>
              <a:off x="63133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5" name="Google Shape;4005;p90"/>
            <p:cNvSpPr/>
            <p:nvPr/>
          </p:nvSpPr>
          <p:spPr>
            <a:xfrm>
              <a:off x="957479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6" name="Google Shape;4006;p90"/>
            <p:cNvSpPr/>
            <p:nvPr/>
          </p:nvSpPr>
          <p:spPr>
            <a:xfrm>
              <a:off x="409806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7" name="Google Shape;4007;p90"/>
            <p:cNvSpPr/>
            <p:nvPr/>
          </p:nvSpPr>
          <p:spPr>
            <a:xfrm>
              <a:off x="738432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8" name="Google Shape;4008;p90"/>
            <p:cNvSpPr/>
            <p:nvPr/>
          </p:nvSpPr>
          <p:spPr>
            <a:xfrm>
              <a:off x="128610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9" name="Google Shape;4009;p90"/>
            <p:cNvSpPr/>
            <p:nvPr/>
          </p:nvSpPr>
          <p:spPr>
            <a:xfrm>
              <a:off x="1064574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0" name="Google Shape;4010;p90"/>
            <p:cNvSpPr/>
            <p:nvPr/>
          </p:nvSpPr>
          <p:spPr>
            <a:xfrm>
              <a:off x="161473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1" name="Google Shape;4011;p90"/>
            <p:cNvSpPr/>
            <p:nvPr/>
          </p:nvSpPr>
          <p:spPr>
            <a:xfrm>
              <a:off x="1940877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2" name="Google Shape;4012;p90"/>
            <p:cNvSpPr/>
            <p:nvPr/>
          </p:nvSpPr>
          <p:spPr>
            <a:xfrm>
              <a:off x="1393203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3" name="Google Shape;4013;p90"/>
            <p:cNvSpPr/>
            <p:nvPr/>
          </p:nvSpPr>
          <p:spPr>
            <a:xfrm>
              <a:off x="172182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4" name="Google Shape;4014;p90"/>
            <p:cNvSpPr/>
            <p:nvPr/>
          </p:nvSpPr>
          <p:spPr>
            <a:xfrm>
              <a:off x="226950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5" name="Google Shape;4015;p90"/>
            <p:cNvSpPr/>
            <p:nvPr/>
          </p:nvSpPr>
          <p:spPr>
            <a:xfrm>
              <a:off x="2595646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6" name="Google Shape;4016;p90"/>
            <p:cNvSpPr/>
            <p:nvPr/>
          </p:nvSpPr>
          <p:spPr>
            <a:xfrm>
              <a:off x="2047971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7" name="Google Shape;4017;p90"/>
            <p:cNvSpPr/>
            <p:nvPr/>
          </p:nvSpPr>
          <p:spPr>
            <a:xfrm>
              <a:off x="2376599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2924274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3250415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702740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3031368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3579042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390518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4" name="Google Shape;4024;p90"/>
            <p:cNvSpPr/>
            <p:nvPr/>
          </p:nvSpPr>
          <p:spPr>
            <a:xfrm>
              <a:off x="335750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5" name="Google Shape;4025;p90"/>
            <p:cNvSpPr/>
            <p:nvPr/>
          </p:nvSpPr>
          <p:spPr>
            <a:xfrm>
              <a:off x="3686137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423381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4559953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4012279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4340906" y="3697854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4888581" y="3701584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4667048" y="3697854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32" name="Google Shape;4032;p90"/>
          <p:cNvGrpSpPr/>
          <p:nvPr/>
        </p:nvGrpSpPr>
        <p:grpSpPr>
          <a:xfrm>
            <a:off x="83664" y="4054323"/>
            <a:ext cx="12009863" cy="176637"/>
            <a:chOff x="83664" y="3988163"/>
            <a:chExt cx="12009863" cy="176637"/>
          </a:xfrm>
        </p:grpSpPr>
        <p:sp>
          <p:nvSpPr>
            <p:cNvPr id="4033" name="Google Shape;4033;p90"/>
            <p:cNvSpPr/>
            <p:nvPr/>
          </p:nvSpPr>
          <p:spPr>
            <a:xfrm>
              <a:off x="1187199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4" name="Google Shape;4034;p90"/>
            <p:cNvSpPr/>
            <p:nvPr/>
          </p:nvSpPr>
          <p:spPr>
            <a:xfrm>
              <a:off x="1154585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5" name="Google Shape;4035;p90"/>
            <p:cNvSpPr/>
            <p:nvPr/>
          </p:nvSpPr>
          <p:spPr>
            <a:xfrm flipH="1">
              <a:off x="1197908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6" name="Google Shape;4036;p90"/>
            <p:cNvSpPr/>
            <p:nvPr/>
          </p:nvSpPr>
          <p:spPr>
            <a:xfrm flipH="1">
              <a:off x="1165294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1121722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1089108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9" name="Google Shape;4039;p90"/>
            <p:cNvSpPr/>
            <p:nvPr/>
          </p:nvSpPr>
          <p:spPr>
            <a:xfrm flipH="1">
              <a:off x="1132431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0" name="Google Shape;4040;p90"/>
            <p:cNvSpPr/>
            <p:nvPr/>
          </p:nvSpPr>
          <p:spPr>
            <a:xfrm flipH="1">
              <a:off x="10998178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1056245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1023631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3" name="Google Shape;4043;p90"/>
            <p:cNvSpPr/>
            <p:nvPr/>
          </p:nvSpPr>
          <p:spPr>
            <a:xfrm flipH="1">
              <a:off x="10669550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4" name="Google Shape;4044;p90"/>
            <p:cNvSpPr/>
            <p:nvPr/>
          </p:nvSpPr>
          <p:spPr>
            <a:xfrm flipH="1">
              <a:off x="10343410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990768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6" name="Google Shape;4046;p90"/>
            <p:cNvSpPr/>
            <p:nvPr/>
          </p:nvSpPr>
          <p:spPr>
            <a:xfrm>
              <a:off x="9581546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7" name="Google Shape;4047;p90"/>
            <p:cNvSpPr/>
            <p:nvPr/>
          </p:nvSpPr>
          <p:spPr>
            <a:xfrm flipH="1">
              <a:off x="1001478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8" name="Google Shape;4048;p90"/>
            <p:cNvSpPr/>
            <p:nvPr/>
          </p:nvSpPr>
          <p:spPr>
            <a:xfrm flipH="1">
              <a:off x="9688641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9" name="Google Shape;4049;p90"/>
            <p:cNvSpPr/>
            <p:nvPr/>
          </p:nvSpPr>
          <p:spPr>
            <a:xfrm>
              <a:off x="925291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0" name="Google Shape;4050;p90"/>
            <p:cNvSpPr/>
            <p:nvPr/>
          </p:nvSpPr>
          <p:spPr>
            <a:xfrm>
              <a:off x="892677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1" name="Google Shape;4051;p90"/>
            <p:cNvSpPr/>
            <p:nvPr/>
          </p:nvSpPr>
          <p:spPr>
            <a:xfrm flipH="1">
              <a:off x="9360012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2" name="Google Shape;4052;p90"/>
            <p:cNvSpPr/>
            <p:nvPr/>
          </p:nvSpPr>
          <p:spPr>
            <a:xfrm flipH="1">
              <a:off x="9033872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3" name="Google Shape;4053;p90"/>
            <p:cNvSpPr/>
            <p:nvPr/>
          </p:nvSpPr>
          <p:spPr>
            <a:xfrm>
              <a:off x="85981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4" name="Google Shape;4054;p90"/>
            <p:cNvSpPr/>
            <p:nvPr/>
          </p:nvSpPr>
          <p:spPr>
            <a:xfrm flipH="1">
              <a:off x="8705243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5" name="Google Shape;4055;p90"/>
            <p:cNvSpPr/>
            <p:nvPr/>
          </p:nvSpPr>
          <p:spPr>
            <a:xfrm>
              <a:off x="826952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6" name="Google Shape;4056;p90"/>
            <p:cNvSpPr/>
            <p:nvPr/>
          </p:nvSpPr>
          <p:spPr>
            <a:xfrm>
              <a:off x="794337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7" name="Google Shape;4057;p90"/>
            <p:cNvSpPr/>
            <p:nvPr/>
          </p:nvSpPr>
          <p:spPr>
            <a:xfrm flipH="1">
              <a:off x="8376614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8" name="Google Shape;4058;p90"/>
            <p:cNvSpPr/>
            <p:nvPr/>
          </p:nvSpPr>
          <p:spPr>
            <a:xfrm flipH="1">
              <a:off x="8050474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9" name="Google Shape;4059;p90"/>
            <p:cNvSpPr/>
            <p:nvPr/>
          </p:nvSpPr>
          <p:spPr>
            <a:xfrm>
              <a:off x="7614751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0" name="Google Shape;4060;p90"/>
            <p:cNvSpPr/>
            <p:nvPr/>
          </p:nvSpPr>
          <p:spPr>
            <a:xfrm>
              <a:off x="72886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1" name="Google Shape;4061;p90"/>
            <p:cNvSpPr/>
            <p:nvPr/>
          </p:nvSpPr>
          <p:spPr>
            <a:xfrm flipH="1">
              <a:off x="7721846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2" name="Google Shape;4062;p90"/>
            <p:cNvSpPr/>
            <p:nvPr/>
          </p:nvSpPr>
          <p:spPr>
            <a:xfrm flipH="1">
              <a:off x="7395705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3" name="Google Shape;4063;p90"/>
            <p:cNvSpPr/>
            <p:nvPr/>
          </p:nvSpPr>
          <p:spPr>
            <a:xfrm>
              <a:off x="695998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4" name="Google Shape;4064;p90"/>
            <p:cNvSpPr/>
            <p:nvPr/>
          </p:nvSpPr>
          <p:spPr>
            <a:xfrm>
              <a:off x="663384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5" name="Google Shape;4065;p90"/>
            <p:cNvSpPr/>
            <p:nvPr/>
          </p:nvSpPr>
          <p:spPr>
            <a:xfrm flipH="1">
              <a:off x="7067077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6" name="Google Shape;4066;p90"/>
            <p:cNvSpPr/>
            <p:nvPr/>
          </p:nvSpPr>
          <p:spPr>
            <a:xfrm flipH="1">
              <a:off x="6740936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7" name="Google Shape;4067;p90"/>
            <p:cNvSpPr/>
            <p:nvPr/>
          </p:nvSpPr>
          <p:spPr>
            <a:xfrm>
              <a:off x="630521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8" name="Google Shape;4068;p90"/>
            <p:cNvSpPr/>
            <p:nvPr/>
          </p:nvSpPr>
          <p:spPr>
            <a:xfrm>
              <a:off x="59790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9" name="Google Shape;4069;p90"/>
            <p:cNvSpPr/>
            <p:nvPr/>
          </p:nvSpPr>
          <p:spPr>
            <a:xfrm flipH="1">
              <a:off x="6412308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0" name="Google Shape;4070;p90"/>
            <p:cNvSpPr/>
            <p:nvPr/>
          </p:nvSpPr>
          <p:spPr>
            <a:xfrm flipH="1">
              <a:off x="6086167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1" name="Google Shape;4071;p90"/>
            <p:cNvSpPr/>
            <p:nvPr/>
          </p:nvSpPr>
          <p:spPr>
            <a:xfrm>
              <a:off x="565044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2" name="Google Shape;4072;p90"/>
            <p:cNvSpPr/>
            <p:nvPr/>
          </p:nvSpPr>
          <p:spPr>
            <a:xfrm>
              <a:off x="53243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3" name="Google Shape;4073;p90"/>
            <p:cNvSpPr/>
            <p:nvPr/>
          </p:nvSpPr>
          <p:spPr>
            <a:xfrm flipH="1">
              <a:off x="575753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4" name="Google Shape;4074;p90"/>
            <p:cNvSpPr/>
            <p:nvPr/>
          </p:nvSpPr>
          <p:spPr>
            <a:xfrm flipH="1">
              <a:off x="5431399" y="3988164"/>
              <a:ext cx="111952" cy="176636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5" name="Google Shape;4075;p90"/>
            <p:cNvSpPr/>
            <p:nvPr/>
          </p:nvSpPr>
          <p:spPr>
            <a:xfrm>
              <a:off x="49956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6" name="Google Shape;4076;p90"/>
            <p:cNvSpPr/>
            <p:nvPr/>
          </p:nvSpPr>
          <p:spPr>
            <a:xfrm flipH="1">
              <a:off x="5102769" y="3988164"/>
              <a:ext cx="114439" cy="176636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7" name="Google Shape;4077;p90"/>
            <p:cNvSpPr/>
            <p:nvPr/>
          </p:nvSpPr>
          <p:spPr>
            <a:xfrm>
              <a:off x="466704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8" name="Google Shape;4078;p90"/>
            <p:cNvSpPr/>
            <p:nvPr/>
          </p:nvSpPr>
          <p:spPr>
            <a:xfrm>
              <a:off x="4340907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9" name="Google Shape;4079;p90"/>
            <p:cNvSpPr/>
            <p:nvPr/>
          </p:nvSpPr>
          <p:spPr>
            <a:xfrm flipH="1">
              <a:off x="4774142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0" name="Google Shape;4080;p90"/>
            <p:cNvSpPr/>
            <p:nvPr/>
          </p:nvSpPr>
          <p:spPr>
            <a:xfrm flipH="1">
              <a:off x="444800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1" name="Google Shape;4081;p90"/>
            <p:cNvSpPr/>
            <p:nvPr/>
          </p:nvSpPr>
          <p:spPr>
            <a:xfrm>
              <a:off x="401227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2" name="Google Shape;4082;p90"/>
            <p:cNvSpPr/>
            <p:nvPr/>
          </p:nvSpPr>
          <p:spPr>
            <a:xfrm>
              <a:off x="3686138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3" name="Google Shape;4083;p90"/>
            <p:cNvSpPr/>
            <p:nvPr/>
          </p:nvSpPr>
          <p:spPr>
            <a:xfrm flipH="1">
              <a:off x="4119373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4" name="Google Shape;4084;p90"/>
            <p:cNvSpPr/>
            <p:nvPr/>
          </p:nvSpPr>
          <p:spPr>
            <a:xfrm flipH="1">
              <a:off x="3793231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5" name="Google Shape;4085;p90"/>
            <p:cNvSpPr/>
            <p:nvPr/>
          </p:nvSpPr>
          <p:spPr>
            <a:xfrm>
              <a:off x="335751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6" name="Google Shape;4086;p90"/>
            <p:cNvSpPr/>
            <p:nvPr/>
          </p:nvSpPr>
          <p:spPr>
            <a:xfrm>
              <a:off x="303136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7" name="Google Shape;4087;p90"/>
            <p:cNvSpPr/>
            <p:nvPr/>
          </p:nvSpPr>
          <p:spPr>
            <a:xfrm flipH="1">
              <a:off x="3464604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8" name="Google Shape;4088;p90"/>
            <p:cNvSpPr/>
            <p:nvPr/>
          </p:nvSpPr>
          <p:spPr>
            <a:xfrm flipH="1">
              <a:off x="313846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9" name="Google Shape;4089;p90"/>
            <p:cNvSpPr/>
            <p:nvPr/>
          </p:nvSpPr>
          <p:spPr>
            <a:xfrm>
              <a:off x="270274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0" name="Google Shape;4090;p90"/>
            <p:cNvSpPr/>
            <p:nvPr/>
          </p:nvSpPr>
          <p:spPr>
            <a:xfrm>
              <a:off x="2376599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1" name="Google Shape;4091;p90"/>
            <p:cNvSpPr/>
            <p:nvPr/>
          </p:nvSpPr>
          <p:spPr>
            <a:xfrm flipH="1">
              <a:off x="280983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2" name="Google Shape;4092;p90"/>
            <p:cNvSpPr/>
            <p:nvPr/>
          </p:nvSpPr>
          <p:spPr>
            <a:xfrm flipH="1">
              <a:off x="2483694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3" name="Google Shape;4093;p90"/>
            <p:cNvSpPr/>
            <p:nvPr/>
          </p:nvSpPr>
          <p:spPr>
            <a:xfrm>
              <a:off x="2047972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4" name="Google Shape;4094;p90"/>
            <p:cNvSpPr/>
            <p:nvPr/>
          </p:nvSpPr>
          <p:spPr>
            <a:xfrm>
              <a:off x="1721830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5" name="Google Shape;4095;p90"/>
            <p:cNvSpPr/>
            <p:nvPr/>
          </p:nvSpPr>
          <p:spPr>
            <a:xfrm flipH="1">
              <a:off x="2155066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6" name="Google Shape;4096;p90"/>
            <p:cNvSpPr/>
            <p:nvPr/>
          </p:nvSpPr>
          <p:spPr>
            <a:xfrm flipH="1">
              <a:off x="1828926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7" name="Google Shape;4097;p90"/>
            <p:cNvSpPr/>
            <p:nvPr/>
          </p:nvSpPr>
          <p:spPr>
            <a:xfrm>
              <a:off x="139320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8" name="Google Shape;4098;p90"/>
            <p:cNvSpPr/>
            <p:nvPr/>
          </p:nvSpPr>
          <p:spPr>
            <a:xfrm flipH="1">
              <a:off x="1500297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9" name="Google Shape;4099;p90"/>
            <p:cNvSpPr/>
            <p:nvPr/>
          </p:nvSpPr>
          <p:spPr>
            <a:xfrm>
              <a:off x="106457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0" name="Google Shape;4100;p90"/>
            <p:cNvSpPr/>
            <p:nvPr/>
          </p:nvSpPr>
          <p:spPr>
            <a:xfrm>
              <a:off x="738433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1" name="Google Shape;4101;p90"/>
            <p:cNvSpPr/>
            <p:nvPr/>
          </p:nvSpPr>
          <p:spPr>
            <a:xfrm flipH="1">
              <a:off x="1171668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2" name="Google Shape;4102;p90"/>
            <p:cNvSpPr/>
            <p:nvPr/>
          </p:nvSpPr>
          <p:spPr>
            <a:xfrm flipH="1">
              <a:off x="84552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3" name="Google Shape;4103;p90"/>
            <p:cNvSpPr/>
            <p:nvPr/>
          </p:nvSpPr>
          <p:spPr>
            <a:xfrm>
              <a:off x="409805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4" name="Google Shape;4104;p90"/>
            <p:cNvSpPr/>
            <p:nvPr/>
          </p:nvSpPr>
          <p:spPr>
            <a:xfrm>
              <a:off x="83664" y="3991895"/>
              <a:ext cx="0" cy="169173"/>
            </a:xfrm>
            <a:custGeom>
              <a:avLst/>
              <a:gdLst/>
              <a:ahLst/>
              <a:cxnLst/>
              <a:rect l="l" t="t" r="r" b="b"/>
              <a:pathLst>
                <a:path w="120000" h="50" extrusionOk="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5" name="Google Shape;4105;p90"/>
            <p:cNvSpPr/>
            <p:nvPr/>
          </p:nvSpPr>
          <p:spPr>
            <a:xfrm flipH="1">
              <a:off x="516899" y="3988163"/>
              <a:ext cx="114439" cy="176637"/>
            </a:xfrm>
            <a:custGeom>
              <a:avLst/>
              <a:gdLst/>
              <a:ahLst/>
              <a:cxnLst/>
              <a:rect l="l" t="t" r="r" b="b"/>
              <a:pathLst>
                <a:path w="34" h="52" extrusionOk="0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6" name="Google Shape;4106;p90"/>
            <p:cNvSpPr/>
            <p:nvPr/>
          </p:nvSpPr>
          <p:spPr>
            <a:xfrm flipH="1">
              <a:off x="190758" y="3988163"/>
              <a:ext cx="111952" cy="176637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8D7">
                  <a:alpha val="1176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Quattrocento Sans"/>
                <a:buNone/>
              </a:pPr>
              <a:endParaRPr sz="9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">
  <p:cSld name="5_Section">
    <p:bg>
      <p:bgPr>
        <a:solidFill>
          <a:schemeClr val="dk2"/>
        </a:solidFill>
        <a:effectLst/>
      </p:bgPr>
    </p:bg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231" y="3145041"/>
            <a:ext cx="3288506" cy="7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9" name="Google Shape;4109;p91"/>
          <p:cNvSpPr txBox="1"/>
          <p:nvPr/>
        </p:nvSpPr>
        <p:spPr>
          <a:xfrm>
            <a:off x="266128" y="5819469"/>
            <a:ext cx="116598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50" tIns="143375" rIns="179250" bIns="143375" anchor="t" anchorCtr="0">
            <a:noAutofit/>
          </a:bodyPr>
          <a:lstStyle/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2017 Microsoft Corporation. All rights reserved. Microsoft, Windows, and other product names are or may be registered trademarks and/or trademarks in the U.S. and/or other countries.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conditions, it should not be interpreted to be a commitment on the part of Microsoft, and Microsoft cannot guarantee the accuracy of any information provided after the date of this presentation.</a:t>
            </a:r>
            <a:endParaRPr sz="1400"/>
          </a:p>
          <a:p>
            <a:pPr marL="0" marR="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MAKES NO WARRANTIES, EXPRESS, IMPLIED OR STATUTORY, AS TO THE INFORMATION IN THIS PRESENTATION.</a:t>
            </a:r>
            <a:endParaRPr sz="14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bg>
      <p:bgPr>
        <a:solidFill>
          <a:schemeClr val="lt1"/>
        </a:solidFill>
        <a:effectLst/>
      </p:bgPr>
    </p:bg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92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4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94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6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3" name="Google Shape;4123;p96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4" name="Google Shape;4124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97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97"/>
          <p:cNvSpPr txBox="1">
            <a:spLocks noGrp="1"/>
          </p:cNvSpPr>
          <p:nvPr>
            <p:ph type="body" idx="1"/>
          </p:nvPr>
        </p:nvSpPr>
        <p:spPr>
          <a:xfrm>
            <a:off x="426426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28" name="Google Shape;41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98"/>
          <p:cNvSpPr txBox="1">
            <a:spLocks noGrp="1"/>
          </p:cNvSpPr>
          <p:nvPr>
            <p:ph type="title"/>
          </p:nvPr>
        </p:nvSpPr>
        <p:spPr>
          <a:xfrm>
            <a:off x="426425" y="1202872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1" name="Google Shape;4131;p98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99"/>
          <p:cNvSpPr txBox="1">
            <a:spLocks noGrp="1"/>
          </p:cNvSpPr>
          <p:nvPr>
            <p:ph type="body" idx="1"/>
          </p:nvPr>
        </p:nvSpPr>
        <p:spPr>
          <a:xfrm>
            <a:off x="437318" y="1426087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4" name="Google Shape;4134;p99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100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100"/>
          <p:cNvSpPr txBox="1">
            <a:spLocks noGrp="1"/>
          </p:cNvSpPr>
          <p:nvPr>
            <p:ph type="body" idx="1"/>
          </p:nvPr>
        </p:nvSpPr>
        <p:spPr>
          <a:xfrm>
            <a:off x="426423" y="1083832"/>
            <a:ext cx="11339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8" name="Google Shape;4138;p100"/>
          <p:cNvSpPr txBox="1">
            <a:spLocks noGrp="1"/>
          </p:cNvSpPr>
          <p:nvPr>
            <p:ph type="body" idx="2"/>
          </p:nvPr>
        </p:nvSpPr>
        <p:spPr>
          <a:xfrm>
            <a:off x="437318" y="1602732"/>
            <a:ext cx="113397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1"/>
          <p:cNvSpPr>
            <a:spLocks noGrp="1"/>
          </p:cNvSpPr>
          <p:nvPr>
            <p:ph type="clipArt" idx="2"/>
          </p:nvPr>
        </p:nvSpPr>
        <p:spPr>
          <a:xfrm>
            <a:off x="5982392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41" name="Google Shape;4141;p101"/>
          <p:cNvSpPr txBox="1">
            <a:spLocks noGrp="1"/>
          </p:cNvSpPr>
          <p:nvPr>
            <p:ph type="body" idx="1"/>
          </p:nvPr>
        </p:nvSpPr>
        <p:spPr>
          <a:xfrm>
            <a:off x="426424" y="2145842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2" name="Google Shape;4142;p101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102"/>
          <p:cNvSpPr txBox="1">
            <a:spLocks noGrp="1"/>
          </p:cNvSpPr>
          <p:nvPr>
            <p:ph type="title"/>
          </p:nvPr>
        </p:nvSpPr>
        <p:spPr>
          <a:xfrm>
            <a:off x="426424" y="440496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103"/>
          <p:cNvSpPr txBox="1">
            <a:spLocks noGrp="1"/>
          </p:cNvSpPr>
          <p:nvPr>
            <p:ph type="title"/>
          </p:nvPr>
        </p:nvSpPr>
        <p:spPr>
          <a:xfrm>
            <a:off x="735724" y="2448910"/>
            <a:ext cx="71688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104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105"/>
          <p:cNvSpPr txBox="1">
            <a:spLocks noGrp="1"/>
          </p:cNvSpPr>
          <p:nvPr>
            <p:ph type="title"/>
          </p:nvPr>
        </p:nvSpPr>
        <p:spPr>
          <a:xfrm>
            <a:off x="426425" y="1184319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07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p107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5" name="Google Shape;415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5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08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8" name="Google Shape;4158;p108"/>
          <p:cNvSpPr txBox="1"/>
          <p:nvPr/>
        </p:nvSpPr>
        <p:spPr>
          <a:xfrm>
            <a:off x="428494" y="6318462"/>
            <a:ext cx="448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159" name="Google Shape;415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109"/>
          <p:cNvSpPr txBox="1">
            <a:spLocks noGrp="1"/>
          </p:cNvSpPr>
          <p:nvPr>
            <p:ph type="title"/>
          </p:nvPr>
        </p:nvSpPr>
        <p:spPr>
          <a:xfrm>
            <a:off x="584201" y="3035102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2" name="Google Shape;4162;p109"/>
          <p:cNvSpPr txBox="1">
            <a:spLocks noGrp="1"/>
          </p:cNvSpPr>
          <p:nvPr>
            <p:ph type="body" idx="1"/>
          </p:nvPr>
        </p:nvSpPr>
        <p:spPr>
          <a:xfrm>
            <a:off x="584201" y="3962401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63" name="Google Shape;4163;p109"/>
          <p:cNvGrpSpPr/>
          <p:nvPr/>
        </p:nvGrpSpPr>
        <p:grpSpPr>
          <a:xfrm>
            <a:off x="584200" y="585788"/>
            <a:ext cx="2032556" cy="300982"/>
            <a:chOff x="428" y="664"/>
            <a:chExt cx="4126" cy="611"/>
          </a:xfrm>
        </p:grpSpPr>
        <p:sp>
          <p:nvSpPr>
            <p:cNvPr id="4164" name="Google Shape;4164;p109"/>
            <p:cNvSpPr/>
            <p:nvPr/>
          </p:nvSpPr>
          <p:spPr>
            <a:xfrm>
              <a:off x="3296" y="784"/>
              <a:ext cx="335" cy="354"/>
            </a:xfrm>
            <a:custGeom>
              <a:avLst/>
              <a:gdLst/>
              <a:ahLst/>
              <a:cxnLst/>
              <a:rect l="l" t="t" r="r" b="b"/>
              <a:pathLst>
                <a:path w="335" h="354" extrusionOk="0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3651" y="883"/>
              <a:ext cx="213" cy="255"/>
            </a:xfrm>
            <a:custGeom>
              <a:avLst/>
              <a:gdLst/>
              <a:ahLst/>
              <a:cxnLst/>
              <a:rect l="l" t="t" r="r" b="b"/>
              <a:pathLst>
                <a:path w="213" h="255" extrusionOk="0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3890" y="883"/>
              <a:ext cx="227" cy="260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172" y="879"/>
              <a:ext cx="147" cy="259"/>
            </a:xfrm>
            <a:custGeom>
              <a:avLst/>
              <a:gdLst/>
              <a:ahLst/>
              <a:cxnLst/>
              <a:rect l="l" t="t" r="r" b="b"/>
              <a:pathLst>
                <a:path w="72" h="126" extrusionOk="0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321" y="879"/>
              <a:ext cx="233" cy="266"/>
            </a:xfrm>
            <a:custGeom>
              <a:avLst/>
              <a:gdLst/>
              <a:ahLst/>
              <a:cxnLst/>
              <a:rect l="l" t="t" r="r" b="b"/>
              <a:pathLst>
                <a:path w="114" h="129" extrusionOk="0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1192" y="757"/>
              <a:ext cx="1996" cy="388"/>
            </a:xfrm>
            <a:custGeom>
              <a:avLst/>
              <a:gdLst/>
              <a:ahLst/>
              <a:cxnLst/>
              <a:rect l="l" t="t" r="r" b="b"/>
              <a:pathLst>
                <a:path w="977" h="188" extrusionOk="0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428" y="664"/>
              <a:ext cx="300" cy="3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736" y="664"/>
              <a:ext cx="300" cy="3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428" y="975"/>
              <a:ext cx="300" cy="3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736" y="975"/>
              <a:ext cx="300" cy="3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1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110"/>
          <p:cNvPicPr preferRelativeResize="0"/>
          <p:nvPr/>
        </p:nvPicPr>
        <p:blipFill rotWithShape="1">
          <a:blip r:embed="rId2">
            <a:alphaModFix/>
          </a:blip>
          <a:srcRect l="1097" t="2840" b="12614"/>
          <a:stretch/>
        </p:blipFill>
        <p:spPr>
          <a:xfrm>
            <a:off x="0" y="1"/>
            <a:ext cx="12058183" cy="68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110"/>
          <p:cNvSpPr/>
          <p:nvPr/>
        </p:nvSpPr>
        <p:spPr>
          <a:xfrm>
            <a:off x="-1012371" y="1"/>
            <a:ext cx="151857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81" name="Google Shape;4181;p110"/>
          <p:cNvGrpSpPr/>
          <p:nvPr/>
        </p:nvGrpSpPr>
        <p:grpSpPr>
          <a:xfrm>
            <a:off x="584199" y="585789"/>
            <a:ext cx="2032492" cy="292700"/>
            <a:chOff x="584200" y="585788"/>
            <a:chExt cx="2032492" cy="292700"/>
          </a:xfrm>
        </p:grpSpPr>
        <p:sp>
          <p:nvSpPr>
            <p:cNvPr id="4182" name="Google Shape;4182;p110"/>
            <p:cNvSpPr/>
            <p:nvPr/>
          </p:nvSpPr>
          <p:spPr>
            <a:xfrm>
              <a:off x="584200" y="585788"/>
              <a:ext cx="138000" cy="139500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3" name="Google Shape;4183;p110"/>
            <p:cNvSpPr/>
            <p:nvPr/>
          </p:nvSpPr>
          <p:spPr>
            <a:xfrm>
              <a:off x="735923" y="585788"/>
              <a:ext cx="138000" cy="13950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4" name="Google Shape;4184;p110"/>
            <p:cNvSpPr/>
            <p:nvPr/>
          </p:nvSpPr>
          <p:spPr>
            <a:xfrm>
              <a:off x="584200" y="738988"/>
              <a:ext cx="138000" cy="139500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5" name="Google Shape;4185;p110"/>
            <p:cNvSpPr/>
            <p:nvPr/>
          </p:nvSpPr>
          <p:spPr>
            <a:xfrm>
              <a:off x="735923" y="738988"/>
              <a:ext cx="138000" cy="1395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186" name="Google Shape;4186;p110"/>
            <p:cNvGrpSpPr/>
            <p:nvPr/>
          </p:nvGrpSpPr>
          <p:grpSpPr>
            <a:xfrm>
              <a:off x="584200" y="585788"/>
              <a:ext cx="2032492" cy="292700"/>
              <a:chOff x="584200" y="585788"/>
              <a:chExt cx="2032492" cy="292700"/>
            </a:xfrm>
          </p:grpSpPr>
          <p:sp>
            <p:nvSpPr>
              <p:cNvPr id="4187" name="Google Shape;4187;p110"/>
              <p:cNvSpPr/>
              <p:nvPr/>
            </p:nvSpPr>
            <p:spPr>
              <a:xfrm>
                <a:off x="1996994" y="644901"/>
                <a:ext cx="165023" cy="17438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54" extrusionOk="0">
                    <a:moveTo>
                      <a:pt x="202" y="0"/>
                    </a:moveTo>
                    <a:lnTo>
                      <a:pt x="335" y="354"/>
                    </a:lnTo>
                    <a:lnTo>
                      <a:pt x="267" y="354"/>
                    </a:lnTo>
                    <a:lnTo>
                      <a:pt x="237" y="266"/>
                    </a:lnTo>
                    <a:lnTo>
                      <a:pt x="96" y="266"/>
                    </a:lnTo>
                    <a:lnTo>
                      <a:pt x="67" y="354"/>
                    </a:lnTo>
                    <a:lnTo>
                      <a:pt x="0" y="354"/>
                    </a:lnTo>
                    <a:lnTo>
                      <a:pt x="133" y="0"/>
                    </a:lnTo>
                    <a:lnTo>
                      <a:pt x="202" y="0"/>
                    </a:lnTo>
                    <a:close/>
                    <a:moveTo>
                      <a:pt x="165" y="66"/>
                    </a:moveTo>
                    <a:lnTo>
                      <a:pt x="112" y="214"/>
                    </a:lnTo>
                    <a:lnTo>
                      <a:pt x="218" y="214"/>
                    </a:lnTo>
                    <a:lnTo>
                      <a:pt x="167" y="66"/>
                    </a:lnTo>
                    <a:lnTo>
                      <a:pt x="165" y="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8" name="Google Shape;4188;p110"/>
              <p:cNvSpPr/>
              <p:nvPr/>
            </p:nvSpPr>
            <p:spPr>
              <a:xfrm>
                <a:off x="2171869" y="693669"/>
                <a:ext cx="104925" cy="125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5" extrusionOk="0">
                    <a:moveTo>
                      <a:pt x="8" y="0"/>
                    </a:moveTo>
                    <a:lnTo>
                      <a:pt x="211" y="0"/>
                    </a:lnTo>
                    <a:lnTo>
                      <a:pt x="211" y="24"/>
                    </a:lnTo>
                    <a:lnTo>
                      <a:pt x="78" y="208"/>
                    </a:lnTo>
                    <a:lnTo>
                      <a:pt x="213" y="208"/>
                    </a:lnTo>
                    <a:lnTo>
                      <a:pt x="213" y="255"/>
                    </a:lnTo>
                    <a:lnTo>
                      <a:pt x="0" y="255"/>
                    </a:lnTo>
                    <a:lnTo>
                      <a:pt x="0" y="229"/>
                    </a:lnTo>
                    <a:lnTo>
                      <a:pt x="131" y="49"/>
                    </a:lnTo>
                    <a:lnTo>
                      <a:pt x="8" y="4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89" name="Google Shape;4189;p110"/>
              <p:cNvSpPr/>
              <p:nvPr/>
            </p:nvSpPr>
            <p:spPr>
              <a:xfrm>
                <a:off x="2289602" y="693669"/>
                <a:ext cx="111822" cy="12807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6" extrusionOk="0">
                    <a:moveTo>
                      <a:pt x="111" y="0"/>
                    </a:moveTo>
                    <a:cubicBezTo>
                      <a:pt x="111" y="124"/>
                      <a:pt x="111" y="124"/>
                      <a:pt x="111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77" y="114"/>
                      <a:pt x="72" y="118"/>
                      <a:pt x="66" y="121"/>
                    </a:cubicBezTo>
                    <a:cubicBezTo>
                      <a:pt x="59" y="124"/>
                      <a:pt x="52" y="126"/>
                      <a:pt x="44" y="126"/>
                    </a:cubicBezTo>
                    <a:cubicBezTo>
                      <a:pt x="29" y="126"/>
                      <a:pt x="18" y="122"/>
                      <a:pt x="11" y="114"/>
                    </a:cubicBezTo>
                    <a:cubicBezTo>
                      <a:pt x="3" y="106"/>
                      <a:pt x="0" y="93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83"/>
                      <a:pt x="31" y="91"/>
                      <a:pt x="35" y="96"/>
                    </a:cubicBezTo>
                    <a:cubicBezTo>
                      <a:pt x="40" y="101"/>
                      <a:pt x="46" y="104"/>
                      <a:pt x="54" y="104"/>
                    </a:cubicBezTo>
                    <a:cubicBezTo>
                      <a:pt x="62" y="104"/>
                      <a:pt x="69" y="101"/>
                      <a:pt x="74" y="95"/>
                    </a:cubicBezTo>
                    <a:cubicBezTo>
                      <a:pt x="79" y="89"/>
                      <a:pt x="81" y="82"/>
                      <a:pt x="81" y="72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0" name="Google Shape;4190;p110"/>
              <p:cNvSpPr/>
              <p:nvPr/>
            </p:nvSpPr>
            <p:spPr>
              <a:xfrm>
                <a:off x="2428517" y="691698"/>
                <a:ext cx="72413" cy="1275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61" y="0"/>
                    </a:moveTo>
                    <a:cubicBezTo>
                      <a:pt x="63" y="0"/>
                      <a:pt x="65" y="1"/>
                      <a:pt x="67" y="1"/>
                    </a:cubicBezTo>
                    <a:cubicBezTo>
                      <a:pt x="69" y="1"/>
                      <a:pt x="70" y="2"/>
                      <a:pt x="72" y="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0" y="31"/>
                      <a:pt x="68" y="29"/>
                      <a:pt x="65" y="28"/>
                    </a:cubicBezTo>
                    <a:cubicBezTo>
                      <a:pt x="62" y="27"/>
                      <a:pt x="58" y="27"/>
                      <a:pt x="54" y="27"/>
                    </a:cubicBezTo>
                    <a:cubicBezTo>
                      <a:pt x="47" y="27"/>
                      <a:pt x="41" y="30"/>
                      <a:pt x="36" y="36"/>
                    </a:cubicBezTo>
                    <a:cubicBezTo>
                      <a:pt x="31" y="42"/>
                      <a:pt x="29" y="51"/>
                      <a:pt x="29" y="6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15"/>
                      <a:pt x="36" y="10"/>
                      <a:pt x="41" y="6"/>
                    </a:cubicBezTo>
                    <a:cubicBezTo>
                      <a:pt x="47" y="2"/>
                      <a:pt x="53" y="0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1" name="Google Shape;4191;p110"/>
              <p:cNvSpPr/>
              <p:nvPr/>
            </p:nvSpPr>
            <p:spPr>
              <a:xfrm>
                <a:off x="2501915" y="691698"/>
                <a:ext cx="114777" cy="131033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29" extrusionOk="0">
                    <a:moveTo>
                      <a:pt x="104" y="95"/>
                    </a:move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9" y="122"/>
                      <a:pt x="92" y="125"/>
                      <a:pt x="85" y="127"/>
                    </a:cubicBezTo>
                    <a:cubicBezTo>
                      <a:pt x="77" y="128"/>
                      <a:pt x="69" y="129"/>
                      <a:pt x="60" y="129"/>
                    </a:cubicBezTo>
                    <a:cubicBezTo>
                      <a:pt x="41" y="129"/>
                      <a:pt x="26" y="124"/>
                      <a:pt x="16" y="113"/>
                    </a:cubicBezTo>
                    <a:cubicBezTo>
                      <a:pt x="5" y="101"/>
                      <a:pt x="0" y="86"/>
                      <a:pt x="0" y="66"/>
                    </a:cubicBezTo>
                    <a:cubicBezTo>
                      <a:pt x="0" y="47"/>
                      <a:pt x="6" y="31"/>
                      <a:pt x="17" y="19"/>
                    </a:cubicBezTo>
                    <a:cubicBezTo>
                      <a:pt x="28" y="6"/>
                      <a:pt x="42" y="0"/>
                      <a:pt x="59" y="0"/>
                    </a:cubicBezTo>
                    <a:cubicBezTo>
                      <a:pt x="76" y="0"/>
                      <a:pt x="90" y="5"/>
                      <a:pt x="99" y="16"/>
                    </a:cubicBezTo>
                    <a:cubicBezTo>
                      <a:pt x="109" y="26"/>
                      <a:pt x="114" y="41"/>
                      <a:pt x="114" y="59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30" y="86"/>
                      <a:pt x="34" y="94"/>
                      <a:pt x="41" y="99"/>
                    </a:cubicBezTo>
                    <a:cubicBezTo>
                      <a:pt x="47" y="104"/>
                      <a:pt x="56" y="107"/>
                      <a:pt x="67" y="107"/>
                    </a:cubicBezTo>
                    <a:cubicBezTo>
                      <a:pt x="74" y="107"/>
                      <a:pt x="80" y="106"/>
                      <a:pt x="87" y="104"/>
                    </a:cubicBezTo>
                    <a:cubicBezTo>
                      <a:pt x="93" y="101"/>
                      <a:pt x="99" y="99"/>
                      <a:pt x="104" y="95"/>
                    </a:cubicBezTo>
                    <a:close/>
                    <a:moveTo>
                      <a:pt x="85" y="52"/>
                    </a:moveTo>
                    <a:cubicBezTo>
                      <a:pt x="85" y="42"/>
                      <a:pt x="83" y="35"/>
                      <a:pt x="78" y="30"/>
                    </a:cubicBezTo>
                    <a:cubicBezTo>
                      <a:pt x="74" y="25"/>
                      <a:pt x="68" y="22"/>
                      <a:pt x="59" y="22"/>
                    </a:cubicBezTo>
                    <a:cubicBezTo>
                      <a:pt x="52" y="22"/>
                      <a:pt x="46" y="25"/>
                      <a:pt x="41" y="30"/>
                    </a:cubicBezTo>
                    <a:cubicBezTo>
                      <a:pt x="35" y="35"/>
                      <a:pt x="31" y="42"/>
                      <a:pt x="30" y="52"/>
                    </a:cubicBezTo>
                    <a:lnTo>
                      <a:pt x="85" y="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2" name="Google Shape;4192;p110"/>
              <p:cNvSpPr/>
              <p:nvPr/>
            </p:nvSpPr>
            <p:spPr>
              <a:xfrm>
                <a:off x="960551" y="631600"/>
                <a:ext cx="983241" cy="1911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88" extrusionOk="0">
                    <a:moveTo>
                      <a:pt x="187" y="13"/>
                    </a:moveTo>
                    <a:cubicBezTo>
                      <a:pt x="187" y="185"/>
                      <a:pt x="187" y="185"/>
                      <a:pt x="187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83" y="185"/>
                      <a:pt x="83" y="185"/>
                      <a:pt x="83" y="185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93" y="141"/>
                      <a:pt x="93" y="141"/>
                      <a:pt x="93" y="141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146" y="13"/>
                      <a:pt x="146" y="13"/>
                      <a:pt x="146" y="13"/>
                    </a:cubicBezTo>
                    <a:lnTo>
                      <a:pt x="187" y="13"/>
                    </a:lnTo>
                    <a:close/>
                    <a:moveTo>
                      <a:pt x="212" y="26"/>
                    </a:moveTo>
                    <a:cubicBezTo>
                      <a:pt x="212" y="21"/>
                      <a:pt x="214" y="17"/>
                      <a:pt x="218" y="14"/>
                    </a:cubicBezTo>
                    <a:cubicBezTo>
                      <a:pt x="221" y="10"/>
                      <a:pt x="225" y="9"/>
                      <a:pt x="230" y="9"/>
                    </a:cubicBezTo>
                    <a:cubicBezTo>
                      <a:pt x="235" y="9"/>
                      <a:pt x="240" y="10"/>
                      <a:pt x="243" y="14"/>
                    </a:cubicBezTo>
                    <a:cubicBezTo>
                      <a:pt x="246" y="17"/>
                      <a:pt x="248" y="21"/>
                      <a:pt x="248" y="26"/>
                    </a:cubicBezTo>
                    <a:cubicBezTo>
                      <a:pt x="248" y="30"/>
                      <a:pt x="246" y="34"/>
                      <a:pt x="243" y="38"/>
                    </a:cubicBezTo>
                    <a:cubicBezTo>
                      <a:pt x="239" y="41"/>
                      <a:pt x="235" y="42"/>
                      <a:pt x="230" y="42"/>
                    </a:cubicBezTo>
                    <a:cubicBezTo>
                      <a:pt x="225" y="42"/>
                      <a:pt x="221" y="41"/>
                      <a:pt x="218" y="38"/>
                    </a:cubicBezTo>
                    <a:cubicBezTo>
                      <a:pt x="214" y="34"/>
                      <a:pt x="212" y="30"/>
                      <a:pt x="212" y="26"/>
                    </a:cubicBezTo>
                    <a:close/>
                    <a:moveTo>
                      <a:pt x="245" y="61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61"/>
                      <a:pt x="215" y="61"/>
                      <a:pt x="215" y="61"/>
                    </a:cubicBezTo>
                    <a:lnTo>
                      <a:pt x="245" y="61"/>
                    </a:lnTo>
                    <a:close/>
                    <a:moveTo>
                      <a:pt x="333" y="164"/>
                    </a:moveTo>
                    <a:cubicBezTo>
                      <a:pt x="337" y="164"/>
                      <a:pt x="342" y="163"/>
                      <a:pt x="347" y="161"/>
                    </a:cubicBezTo>
                    <a:cubicBezTo>
                      <a:pt x="353" y="159"/>
                      <a:pt x="357" y="156"/>
                      <a:pt x="362" y="153"/>
                    </a:cubicBezTo>
                    <a:cubicBezTo>
                      <a:pt x="362" y="180"/>
                      <a:pt x="362" y="180"/>
                      <a:pt x="362" y="180"/>
                    </a:cubicBezTo>
                    <a:cubicBezTo>
                      <a:pt x="357" y="183"/>
                      <a:pt x="352" y="185"/>
                      <a:pt x="346" y="186"/>
                    </a:cubicBezTo>
                    <a:cubicBezTo>
                      <a:pt x="340" y="188"/>
                      <a:pt x="334" y="188"/>
                      <a:pt x="327" y="188"/>
                    </a:cubicBezTo>
                    <a:cubicBezTo>
                      <a:pt x="308" y="188"/>
                      <a:pt x="294" y="183"/>
                      <a:pt x="282" y="171"/>
                    </a:cubicBezTo>
                    <a:cubicBezTo>
                      <a:pt x="271" y="160"/>
                      <a:pt x="265" y="145"/>
                      <a:pt x="265" y="127"/>
                    </a:cubicBezTo>
                    <a:cubicBezTo>
                      <a:pt x="265" y="107"/>
                      <a:pt x="271" y="91"/>
                      <a:pt x="282" y="78"/>
                    </a:cubicBezTo>
                    <a:cubicBezTo>
                      <a:pt x="294" y="65"/>
                      <a:pt x="311" y="58"/>
                      <a:pt x="332" y="58"/>
                    </a:cubicBezTo>
                    <a:cubicBezTo>
                      <a:pt x="337" y="58"/>
                      <a:pt x="343" y="59"/>
                      <a:pt x="349" y="60"/>
                    </a:cubicBezTo>
                    <a:cubicBezTo>
                      <a:pt x="354" y="62"/>
                      <a:pt x="359" y="64"/>
                      <a:pt x="362" y="65"/>
                    </a:cubicBezTo>
                    <a:cubicBezTo>
                      <a:pt x="362" y="93"/>
                      <a:pt x="362" y="93"/>
                      <a:pt x="362" y="93"/>
                    </a:cubicBezTo>
                    <a:cubicBezTo>
                      <a:pt x="357" y="90"/>
                      <a:pt x="353" y="87"/>
                      <a:pt x="348" y="86"/>
                    </a:cubicBezTo>
                    <a:cubicBezTo>
                      <a:pt x="343" y="84"/>
                      <a:pt x="339" y="83"/>
                      <a:pt x="334" y="83"/>
                    </a:cubicBezTo>
                    <a:cubicBezTo>
                      <a:pt x="322" y="83"/>
                      <a:pt x="313" y="87"/>
                      <a:pt x="306" y="94"/>
                    </a:cubicBezTo>
                    <a:cubicBezTo>
                      <a:pt x="299" y="102"/>
                      <a:pt x="295" y="112"/>
                      <a:pt x="295" y="124"/>
                    </a:cubicBezTo>
                    <a:cubicBezTo>
                      <a:pt x="295" y="137"/>
                      <a:pt x="299" y="147"/>
                      <a:pt x="305" y="154"/>
                    </a:cubicBezTo>
                    <a:cubicBezTo>
                      <a:pt x="312" y="161"/>
                      <a:pt x="321" y="164"/>
                      <a:pt x="333" y="164"/>
                    </a:cubicBezTo>
                    <a:close/>
                    <a:moveTo>
                      <a:pt x="445" y="59"/>
                    </a:moveTo>
                    <a:cubicBezTo>
                      <a:pt x="447" y="59"/>
                      <a:pt x="449" y="60"/>
                      <a:pt x="451" y="60"/>
                    </a:cubicBezTo>
                    <a:cubicBezTo>
                      <a:pt x="453" y="60"/>
                      <a:pt x="455" y="61"/>
                      <a:pt x="456" y="61"/>
                    </a:cubicBezTo>
                    <a:cubicBezTo>
                      <a:pt x="456" y="91"/>
                      <a:pt x="456" y="91"/>
                      <a:pt x="456" y="91"/>
                    </a:cubicBezTo>
                    <a:cubicBezTo>
                      <a:pt x="454" y="90"/>
                      <a:pt x="452" y="88"/>
                      <a:pt x="449" y="87"/>
                    </a:cubicBezTo>
                    <a:cubicBezTo>
                      <a:pt x="446" y="86"/>
                      <a:pt x="443" y="86"/>
                      <a:pt x="439" y="86"/>
                    </a:cubicBezTo>
                    <a:cubicBezTo>
                      <a:pt x="431" y="86"/>
                      <a:pt x="425" y="89"/>
                      <a:pt x="420" y="95"/>
                    </a:cubicBezTo>
                    <a:cubicBezTo>
                      <a:pt x="415" y="101"/>
                      <a:pt x="413" y="110"/>
                      <a:pt x="413" y="123"/>
                    </a:cubicBezTo>
                    <a:cubicBezTo>
                      <a:pt x="413" y="185"/>
                      <a:pt x="413" y="185"/>
                      <a:pt x="413" y="185"/>
                    </a:cubicBezTo>
                    <a:cubicBezTo>
                      <a:pt x="384" y="185"/>
                      <a:pt x="384" y="185"/>
                      <a:pt x="384" y="185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413" y="61"/>
                      <a:pt x="413" y="61"/>
                      <a:pt x="413" y="6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6" y="74"/>
                      <a:pt x="420" y="69"/>
                      <a:pt x="426" y="65"/>
                    </a:cubicBezTo>
                    <a:cubicBezTo>
                      <a:pt x="431" y="61"/>
                      <a:pt x="437" y="59"/>
                      <a:pt x="445" y="59"/>
                    </a:cubicBezTo>
                    <a:close/>
                    <a:moveTo>
                      <a:pt x="457" y="125"/>
                    </a:moveTo>
                    <a:cubicBezTo>
                      <a:pt x="457" y="105"/>
                      <a:pt x="463" y="89"/>
                      <a:pt x="475" y="77"/>
                    </a:cubicBezTo>
                    <a:cubicBezTo>
                      <a:pt x="486" y="65"/>
                      <a:pt x="502" y="59"/>
                      <a:pt x="523" y="59"/>
                    </a:cubicBezTo>
                    <a:cubicBezTo>
                      <a:pt x="542" y="59"/>
                      <a:pt x="558" y="64"/>
                      <a:pt x="568" y="76"/>
                    </a:cubicBezTo>
                    <a:cubicBezTo>
                      <a:pt x="579" y="87"/>
                      <a:pt x="585" y="103"/>
                      <a:pt x="585" y="123"/>
                    </a:cubicBezTo>
                    <a:cubicBezTo>
                      <a:pt x="585" y="143"/>
                      <a:pt x="579" y="159"/>
                      <a:pt x="567" y="171"/>
                    </a:cubicBezTo>
                    <a:cubicBezTo>
                      <a:pt x="556" y="182"/>
                      <a:pt x="540" y="188"/>
                      <a:pt x="520" y="188"/>
                    </a:cubicBezTo>
                    <a:cubicBezTo>
                      <a:pt x="501" y="188"/>
                      <a:pt x="486" y="183"/>
                      <a:pt x="474" y="171"/>
                    </a:cubicBezTo>
                    <a:cubicBezTo>
                      <a:pt x="463" y="160"/>
                      <a:pt x="457" y="145"/>
                      <a:pt x="457" y="125"/>
                    </a:cubicBezTo>
                    <a:close/>
                    <a:moveTo>
                      <a:pt x="488" y="124"/>
                    </a:moveTo>
                    <a:cubicBezTo>
                      <a:pt x="488" y="137"/>
                      <a:pt x="491" y="147"/>
                      <a:pt x="497" y="154"/>
                    </a:cubicBezTo>
                    <a:cubicBezTo>
                      <a:pt x="503" y="161"/>
                      <a:pt x="511" y="164"/>
                      <a:pt x="522" y="164"/>
                    </a:cubicBezTo>
                    <a:cubicBezTo>
                      <a:pt x="532" y="164"/>
                      <a:pt x="541" y="161"/>
                      <a:pt x="546" y="154"/>
                    </a:cubicBezTo>
                    <a:cubicBezTo>
                      <a:pt x="552" y="147"/>
                      <a:pt x="554" y="137"/>
                      <a:pt x="554" y="124"/>
                    </a:cubicBezTo>
                    <a:cubicBezTo>
                      <a:pt x="554" y="110"/>
                      <a:pt x="551" y="100"/>
                      <a:pt x="546" y="93"/>
                    </a:cubicBezTo>
                    <a:cubicBezTo>
                      <a:pt x="540" y="87"/>
                      <a:pt x="532" y="83"/>
                      <a:pt x="522" y="83"/>
                    </a:cubicBezTo>
                    <a:cubicBezTo>
                      <a:pt x="511" y="83"/>
                      <a:pt x="503" y="87"/>
                      <a:pt x="497" y="94"/>
                    </a:cubicBezTo>
                    <a:cubicBezTo>
                      <a:pt x="491" y="101"/>
                      <a:pt x="488" y="111"/>
                      <a:pt x="488" y="124"/>
                    </a:cubicBezTo>
                    <a:close/>
                    <a:moveTo>
                      <a:pt x="628" y="94"/>
                    </a:moveTo>
                    <a:cubicBezTo>
                      <a:pt x="628" y="98"/>
                      <a:pt x="629" y="101"/>
                      <a:pt x="632" y="104"/>
                    </a:cubicBezTo>
                    <a:cubicBezTo>
                      <a:pt x="635" y="106"/>
                      <a:pt x="641" y="109"/>
                      <a:pt x="650" y="113"/>
                    </a:cubicBezTo>
                    <a:cubicBezTo>
                      <a:pt x="661" y="117"/>
                      <a:pt x="669" y="123"/>
                      <a:pt x="674" y="129"/>
                    </a:cubicBezTo>
                    <a:cubicBezTo>
                      <a:pt x="679" y="134"/>
                      <a:pt x="681" y="141"/>
                      <a:pt x="681" y="150"/>
                    </a:cubicBezTo>
                    <a:cubicBezTo>
                      <a:pt x="681" y="161"/>
                      <a:pt x="677" y="171"/>
                      <a:pt x="668" y="178"/>
                    </a:cubicBezTo>
                    <a:cubicBezTo>
                      <a:pt x="659" y="185"/>
                      <a:pt x="647" y="188"/>
                      <a:pt x="631" y="188"/>
                    </a:cubicBezTo>
                    <a:cubicBezTo>
                      <a:pt x="626" y="188"/>
                      <a:pt x="621" y="188"/>
                      <a:pt x="614" y="187"/>
                    </a:cubicBezTo>
                    <a:cubicBezTo>
                      <a:pt x="608" y="185"/>
                      <a:pt x="603" y="184"/>
                      <a:pt x="599" y="182"/>
                    </a:cubicBezTo>
                    <a:cubicBezTo>
                      <a:pt x="599" y="153"/>
                      <a:pt x="599" y="153"/>
                      <a:pt x="599" y="153"/>
                    </a:cubicBezTo>
                    <a:cubicBezTo>
                      <a:pt x="604" y="157"/>
                      <a:pt x="610" y="160"/>
                      <a:pt x="616" y="162"/>
                    </a:cubicBezTo>
                    <a:cubicBezTo>
                      <a:pt x="622" y="164"/>
                      <a:pt x="627" y="165"/>
                      <a:pt x="632" y="165"/>
                    </a:cubicBezTo>
                    <a:cubicBezTo>
                      <a:pt x="639" y="165"/>
                      <a:pt x="644" y="164"/>
                      <a:pt x="647" y="162"/>
                    </a:cubicBezTo>
                    <a:cubicBezTo>
                      <a:pt x="650" y="161"/>
                      <a:pt x="652" y="157"/>
                      <a:pt x="652" y="153"/>
                    </a:cubicBezTo>
                    <a:cubicBezTo>
                      <a:pt x="652" y="149"/>
                      <a:pt x="650" y="146"/>
                      <a:pt x="647" y="143"/>
                    </a:cubicBezTo>
                    <a:cubicBezTo>
                      <a:pt x="643" y="140"/>
                      <a:pt x="637" y="137"/>
                      <a:pt x="628" y="133"/>
                    </a:cubicBezTo>
                    <a:cubicBezTo>
                      <a:pt x="617" y="129"/>
                      <a:pt x="610" y="124"/>
                      <a:pt x="605" y="118"/>
                    </a:cubicBezTo>
                    <a:cubicBezTo>
                      <a:pt x="601" y="113"/>
                      <a:pt x="599" y="105"/>
                      <a:pt x="599" y="97"/>
                    </a:cubicBezTo>
                    <a:cubicBezTo>
                      <a:pt x="599" y="86"/>
                      <a:pt x="603" y="76"/>
                      <a:pt x="612" y="69"/>
                    </a:cubicBezTo>
                    <a:cubicBezTo>
                      <a:pt x="621" y="62"/>
                      <a:pt x="632" y="58"/>
                      <a:pt x="646" y="58"/>
                    </a:cubicBezTo>
                    <a:cubicBezTo>
                      <a:pt x="651" y="58"/>
                      <a:pt x="656" y="59"/>
                      <a:pt x="661" y="60"/>
                    </a:cubicBezTo>
                    <a:cubicBezTo>
                      <a:pt x="666" y="61"/>
                      <a:pt x="671" y="62"/>
                      <a:pt x="674" y="64"/>
                    </a:cubicBezTo>
                    <a:cubicBezTo>
                      <a:pt x="674" y="91"/>
                      <a:pt x="674" y="91"/>
                      <a:pt x="674" y="91"/>
                    </a:cubicBezTo>
                    <a:cubicBezTo>
                      <a:pt x="671" y="89"/>
                      <a:pt x="666" y="86"/>
                      <a:pt x="661" y="85"/>
                    </a:cubicBezTo>
                    <a:cubicBezTo>
                      <a:pt x="656" y="83"/>
                      <a:pt x="651" y="82"/>
                      <a:pt x="646" y="82"/>
                    </a:cubicBezTo>
                    <a:cubicBezTo>
                      <a:pt x="640" y="82"/>
                      <a:pt x="636" y="83"/>
                      <a:pt x="633" y="85"/>
                    </a:cubicBezTo>
                    <a:cubicBezTo>
                      <a:pt x="630" y="87"/>
                      <a:pt x="628" y="90"/>
                      <a:pt x="628" y="94"/>
                    </a:cubicBezTo>
                    <a:close/>
                    <a:moveTo>
                      <a:pt x="694" y="125"/>
                    </a:moveTo>
                    <a:cubicBezTo>
                      <a:pt x="694" y="105"/>
                      <a:pt x="700" y="89"/>
                      <a:pt x="711" y="77"/>
                    </a:cubicBezTo>
                    <a:cubicBezTo>
                      <a:pt x="723" y="65"/>
                      <a:pt x="739" y="59"/>
                      <a:pt x="759" y="59"/>
                    </a:cubicBezTo>
                    <a:cubicBezTo>
                      <a:pt x="779" y="59"/>
                      <a:pt x="794" y="64"/>
                      <a:pt x="805" y="76"/>
                    </a:cubicBezTo>
                    <a:cubicBezTo>
                      <a:pt x="816" y="87"/>
                      <a:pt x="821" y="103"/>
                      <a:pt x="821" y="123"/>
                    </a:cubicBezTo>
                    <a:cubicBezTo>
                      <a:pt x="821" y="143"/>
                      <a:pt x="815" y="159"/>
                      <a:pt x="804" y="171"/>
                    </a:cubicBezTo>
                    <a:cubicBezTo>
                      <a:pt x="792" y="182"/>
                      <a:pt x="776" y="188"/>
                      <a:pt x="756" y="188"/>
                    </a:cubicBezTo>
                    <a:cubicBezTo>
                      <a:pt x="737" y="188"/>
                      <a:pt x="722" y="183"/>
                      <a:pt x="711" y="171"/>
                    </a:cubicBezTo>
                    <a:cubicBezTo>
                      <a:pt x="699" y="160"/>
                      <a:pt x="694" y="145"/>
                      <a:pt x="694" y="125"/>
                    </a:cubicBezTo>
                    <a:close/>
                    <a:moveTo>
                      <a:pt x="724" y="124"/>
                    </a:moveTo>
                    <a:cubicBezTo>
                      <a:pt x="724" y="137"/>
                      <a:pt x="727" y="147"/>
                      <a:pt x="733" y="154"/>
                    </a:cubicBezTo>
                    <a:cubicBezTo>
                      <a:pt x="739" y="161"/>
                      <a:pt x="747" y="164"/>
                      <a:pt x="758" y="164"/>
                    </a:cubicBezTo>
                    <a:cubicBezTo>
                      <a:pt x="769" y="164"/>
                      <a:pt x="777" y="161"/>
                      <a:pt x="782" y="154"/>
                    </a:cubicBezTo>
                    <a:cubicBezTo>
                      <a:pt x="788" y="147"/>
                      <a:pt x="791" y="137"/>
                      <a:pt x="791" y="124"/>
                    </a:cubicBezTo>
                    <a:cubicBezTo>
                      <a:pt x="791" y="110"/>
                      <a:pt x="788" y="100"/>
                      <a:pt x="782" y="93"/>
                    </a:cubicBezTo>
                    <a:cubicBezTo>
                      <a:pt x="776" y="87"/>
                      <a:pt x="768" y="83"/>
                      <a:pt x="758" y="83"/>
                    </a:cubicBezTo>
                    <a:cubicBezTo>
                      <a:pt x="747" y="83"/>
                      <a:pt x="739" y="87"/>
                      <a:pt x="733" y="94"/>
                    </a:cubicBezTo>
                    <a:cubicBezTo>
                      <a:pt x="727" y="101"/>
                      <a:pt x="724" y="111"/>
                      <a:pt x="724" y="124"/>
                    </a:cubicBezTo>
                    <a:close/>
                    <a:moveTo>
                      <a:pt x="918" y="85"/>
                    </a:moveTo>
                    <a:cubicBezTo>
                      <a:pt x="874" y="85"/>
                      <a:pt x="874" y="85"/>
                      <a:pt x="874" y="85"/>
                    </a:cubicBezTo>
                    <a:cubicBezTo>
                      <a:pt x="874" y="185"/>
                      <a:pt x="874" y="185"/>
                      <a:pt x="874" y="185"/>
                    </a:cubicBezTo>
                    <a:cubicBezTo>
                      <a:pt x="845" y="185"/>
                      <a:pt x="845" y="185"/>
                      <a:pt x="845" y="185"/>
                    </a:cubicBezTo>
                    <a:cubicBezTo>
                      <a:pt x="845" y="85"/>
                      <a:pt x="845" y="85"/>
                      <a:pt x="845" y="85"/>
                    </a:cubicBezTo>
                    <a:cubicBezTo>
                      <a:pt x="824" y="85"/>
                      <a:pt x="824" y="85"/>
                      <a:pt x="824" y="85"/>
                    </a:cubicBezTo>
                    <a:cubicBezTo>
                      <a:pt x="824" y="61"/>
                      <a:pt x="824" y="61"/>
                      <a:pt x="824" y="61"/>
                    </a:cubicBezTo>
                    <a:cubicBezTo>
                      <a:pt x="845" y="61"/>
                      <a:pt x="845" y="61"/>
                      <a:pt x="845" y="61"/>
                    </a:cubicBezTo>
                    <a:cubicBezTo>
                      <a:pt x="845" y="44"/>
                      <a:pt x="845" y="44"/>
                      <a:pt x="845" y="44"/>
                    </a:cubicBezTo>
                    <a:cubicBezTo>
                      <a:pt x="845" y="31"/>
                      <a:pt x="849" y="21"/>
                      <a:pt x="858" y="12"/>
                    </a:cubicBezTo>
                    <a:cubicBezTo>
                      <a:pt x="866" y="4"/>
                      <a:pt x="877" y="0"/>
                      <a:pt x="890" y="0"/>
                    </a:cubicBezTo>
                    <a:cubicBezTo>
                      <a:pt x="894" y="0"/>
                      <a:pt x="897" y="0"/>
                      <a:pt x="900" y="0"/>
                    </a:cubicBezTo>
                    <a:cubicBezTo>
                      <a:pt x="902" y="1"/>
                      <a:pt x="905" y="1"/>
                      <a:pt x="907" y="2"/>
                    </a:cubicBezTo>
                    <a:cubicBezTo>
                      <a:pt x="907" y="27"/>
                      <a:pt x="907" y="27"/>
                      <a:pt x="907" y="27"/>
                    </a:cubicBezTo>
                    <a:cubicBezTo>
                      <a:pt x="906" y="27"/>
                      <a:pt x="904" y="26"/>
                      <a:pt x="902" y="25"/>
                    </a:cubicBezTo>
                    <a:cubicBezTo>
                      <a:pt x="899" y="24"/>
                      <a:pt x="897" y="24"/>
                      <a:pt x="893" y="24"/>
                    </a:cubicBezTo>
                    <a:cubicBezTo>
                      <a:pt x="887" y="24"/>
                      <a:pt x="883" y="26"/>
                      <a:pt x="879" y="30"/>
                    </a:cubicBezTo>
                    <a:cubicBezTo>
                      <a:pt x="876" y="33"/>
                      <a:pt x="874" y="39"/>
                      <a:pt x="874" y="47"/>
                    </a:cubicBezTo>
                    <a:cubicBezTo>
                      <a:pt x="874" y="61"/>
                      <a:pt x="874" y="61"/>
                      <a:pt x="874" y="61"/>
                    </a:cubicBezTo>
                    <a:cubicBezTo>
                      <a:pt x="918" y="61"/>
                      <a:pt x="918" y="61"/>
                      <a:pt x="918" y="61"/>
                    </a:cubicBezTo>
                    <a:cubicBezTo>
                      <a:pt x="918" y="34"/>
                      <a:pt x="918" y="34"/>
                      <a:pt x="918" y="34"/>
                    </a:cubicBezTo>
                    <a:cubicBezTo>
                      <a:pt x="947" y="25"/>
                      <a:pt x="947" y="25"/>
                      <a:pt x="947" y="25"/>
                    </a:cubicBezTo>
                    <a:cubicBezTo>
                      <a:pt x="947" y="61"/>
                      <a:pt x="947" y="61"/>
                      <a:pt x="947" y="61"/>
                    </a:cubicBezTo>
                    <a:cubicBezTo>
                      <a:pt x="977" y="61"/>
                      <a:pt x="977" y="61"/>
                      <a:pt x="977" y="61"/>
                    </a:cubicBezTo>
                    <a:cubicBezTo>
                      <a:pt x="977" y="85"/>
                      <a:pt x="977" y="85"/>
                      <a:pt x="977" y="85"/>
                    </a:cubicBezTo>
                    <a:cubicBezTo>
                      <a:pt x="947" y="85"/>
                      <a:pt x="947" y="85"/>
                      <a:pt x="947" y="85"/>
                    </a:cubicBezTo>
                    <a:cubicBezTo>
                      <a:pt x="947" y="143"/>
                      <a:pt x="947" y="143"/>
                      <a:pt x="947" y="143"/>
                    </a:cubicBezTo>
                    <a:cubicBezTo>
                      <a:pt x="947" y="151"/>
                      <a:pt x="948" y="156"/>
                      <a:pt x="951" y="159"/>
                    </a:cubicBezTo>
                    <a:cubicBezTo>
                      <a:pt x="954" y="163"/>
                      <a:pt x="958" y="164"/>
                      <a:pt x="964" y="164"/>
                    </a:cubicBezTo>
                    <a:cubicBezTo>
                      <a:pt x="966" y="164"/>
                      <a:pt x="968" y="164"/>
                      <a:pt x="970" y="163"/>
                    </a:cubicBezTo>
                    <a:cubicBezTo>
                      <a:pt x="973" y="162"/>
                      <a:pt x="975" y="161"/>
                      <a:pt x="977" y="160"/>
                    </a:cubicBezTo>
                    <a:cubicBezTo>
                      <a:pt x="977" y="184"/>
                      <a:pt x="977" y="184"/>
                      <a:pt x="977" y="184"/>
                    </a:cubicBezTo>
                    <a:cubicBezTo>
                      <a:pt x="975" y="185"/>
                      <a:pt x="972" y="186"/>
                      <a:pt x="967" y="187"/>
                    </a:cubicBezTo>
                    <a:cubicBezTo>
                      <a:pt x="963" y="188"/>
                      <a:pt x="959" y="188"/>
                      <a:pt x="955" y="188"/>
                    </a:cubicBezTo>
                    <a:cubicBezTo>
                      <a:pt x="942" y="188"/>
                      <a:pt x="933" y="185"/>
                      <a:pt x="927" y="179"/>
                    </a:cubicBezTo>
                    <a:cubicBezTo>
                      <a:pt x="921" y="172"/>
                      <a:pt x="918" y="162"/>
                      <a:pt x="918" y="149"/>
                    </a:cubicBezTo>
                    <a:lnTo>
                      <a:pt x="918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3" name="Google Shape;4193;p110"/>
              <p:cNvSpPr/>
              <p:nvPr/>
            </p:nvSpPr>
            <p:spPr>
              <a:xfrm>
                <a:off x="584200" y="585788"/>
                <a:ext cx="138000" cy="139500"/>
              </a:xfrm>
              <a:prstGeom prst="rect">
                <a:avLst/>
              </a:prstGeom>
              <a:solidFill>
                <a:srgbClr val="F25022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4" name="Google Shape;4194;p110"/>
              <p:cNvSpPr/>
              <p:nvPr/>
            </p:nvSpPr>
            <p:spPr>
              <a:xfrm>
                <a:off x="735923" y="585788"/>
                <a:ext cx="138000" cy="13950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5" name="Google Shape;4195;p110"/>
              <p:cNvSpPr/>
              <p:nvPr/>
            </p:nvSpPr>
            <p:spPr>
              <a:xfrm>
                <a:off x="584200" y="738988"/>
                <a:ext cx="138000" cy="139500"/>
              </a:xfrm>
              <a:prstGeom prst="rect">
                <a:avLst/>
              </a:prstGeom>
              <a:solidFill>
                <a:srgbClr val="00A4EF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196" name="Google Shape;4196;p110"/>
              <p:cNvSpPr/>
              <p:nvPr/>
            </p:nvSpPr>
            <p:spPr>
              <a:xfrm>
                <a:off x="735923" y="738988"/>
                <a:ext cx="138000" cy="13950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197" name="Google Shape;4197;p110"/>
          <p:cNvSpPr/>
          <p:nvPr/>
        </p:nvSpPr>
        <p:spPr>
          <a:xfrm>
            <a:off x="-2024743" y="-163285"/>
            <a:ext cx="2024700" cy="7184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 blue">
  <p:cSld name="1_Section title blue">
    <p:bg>
      <p:bgPr>
        <a:solidFill>
          <a:schemeClr val="dk2"/>
        </a:solidFill>
        <a:effectLst/>
      </p:bgPr>
    </p:bg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11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0" name="Google Shape;4200;p111"/>
          <p:cNvSpPr/>
          <p:nvPr/>
        </p:nvSpPr>
        <p:spPr>
          <a:xfrm>
            <a:off x="0" y="836024"/>
            <a:ext cx="5880600" cy="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1" name="Google Shape;4201;p111"/>
          <p:cNvSpPr txBox="1">
            <a:spLocks noGrp="1"/>
          </p:cNvSpPr>
          <p:nvPr>
            <p:ph type="body" idx="1"/>
          </p:nvPr>
        </p:nvSpPr>
        <p:spPr>
          <a:xfrm>
            <a:off x="727076" y="989141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600"/>
              <a:buNone/>
              <a:defRPr sz="18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2" name="Google Shape;4202;p111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title blue">
  <p:cSld name="2_Section title blue">
    <p:bg>
      <p:bgPr>
        <a:solidFill>
          <a:schemeClr val="dk2"/>
        </a:solidFill>
        <a:effectLst/>
      </p:bgPr>
    </p:bg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12"/>
          <p:cNvSpPr txBox="1">
            <a:spLocks noGrp="1"/>
          </p:cNvSpPr>
          <p:nvPr>
            <p:ph type="title"/>
          </p:nvPr>
        </p:nvSpPr>
        <p:spPr>
          <a:xfrm>
            <a:off x="727076" y="1535920"/>
            <a:ext cx="7477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5" name="Google Shape;4205;p112"/>
          <p:cNvSpPr/>
          <p:nvPr/>
        </p:nvSpPr>
        <p:spPr>
          <a:xfrm>
            <a:off x="0" y="989141"/>
            <a:ext cx="5880600" cy="351300"/>
          </a:xfrm>
          <a:prstGeom prst="rect">
            <a:avLst/>
          </a:prstGeom>
          <a:solidFill>
            <a:srgbClr val="50E6FF"/>
          </a:solidFill>
          <a:ln>
            <a:noFill/>
          </a:ln>
        </p:spPr>
        <p:txBody>
          <a:bodyPr spcFirstLastPara="1" wrap="square" lIns="182850" tIns="146275" rIns="182850" bIns="146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6" name="Google Shape;4206;p112"/>
          <p:cNvSpPr txBox="1">
            <a:spLocks noGrp="1"/>
          </p:cNvSpPr>
          <p:nvPr>
            <p:ph type="body" idx="1"/>
          </p:nvPr>
        </p:nvSpPr>
        <p:spPr>
          <a:xfrm>
            <a:off x="727076" y="1064225"/>
            <a:ext cx="5022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7" name="Google Shape;4207;p112"/>
          <p:cNvSpPr txBox="1">
            <a:spLocks noGrp="1"/>
          </p:cNvSpPr>
          <p:nvPr>
            <p:ph type="body" idx="2"/>
          </p:nvPr>
        </p:nvSpPr>
        <p:spPr>
          <a:xfrm>
            <a:off x="727075" y="2169426"/>
            <a:ext cx="3227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p113"/>
          <p:cNvSpPr txBox="1">
            <a:spLocks noGrp="1"/>
          </p:cNvSpPr>
          <p:nvPr>
            <p:ph type="body" idx="1"/>
          </p:nvPr>
        </p:nvSpPr>
        <p:spPr>
          <a:xfrm>
            <a:off x="584201" y="1435497"/>
            <a:ext cx="11018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09607" y="1435104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photo placeholder">
  <p:cSld name="Title and Content_photo placeholder"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3" name="Google Shape;4213;p1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14" name="Google Shape;4214;p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9409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5" name="Google Shape;4215;p114"/>
          <p:cNvSpPr txBox="1">
            <a:spLocks noGrp="1"/>
          </p:cNvSpPr>
          <p:nvPr>
            <p:ph type="title"/>
          </p:nvPr>
        </p:nvSpPr>
        <p:spPr>
          <a:xfrm>
            <a:off x="378573" y="365126"/>
            <a:ext cx="114738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14"/>
          <p:cNvSpPr txBox="1">
            <a:spLocks noGrp="1"/>
          </p:cNvSpPr>
          <p:nvPr>
            <p:ph type="body" idx="1"/>
          </p:nvPr>
        </p:nvSpPr>
        <p:spPr>
          <a:xfrm>
            <a:off x="378573" y="1211434"/>
            <a:ext cx="1147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5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p150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bg>
      <p:bgPr>
        <a:solidFill>
          <a:schemeClr val="dk1"/>
        </a:solidFill>
        <a:effectLst/>
      </p:bgPr>
    </p:bg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52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8" name="Google Shape;4388;p152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89" name="Google Shape;4389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bg>
      <p:bgPr>
        <a:solidFill>
          <a:schemeClr val="dk2"/>
        </a:solidFill>
        <a:effectLst/>
      </p:bgPr>
    </p:bg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53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53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3" name="Google Shape;43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0" y="241380"/>
            <a:ext cx="1279717" cy="5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">
  <p:cSld name="Title slide photo"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5" name="Google Shape;4395;p154" descr="A person sitting in a chair using a computer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09" y="-1"/>
            <a:ext cx="12205509" cy="68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154"/>
          <p:cNvSpPr txBox="1">
            <a:spLocks noGrp="1"/>
          </p:cNvSpPr>
          <p:nvPr>
            <p:ph type="title"/>
          </p:nvPr>
        </p:nvSpPr>
        <p:spPr>
          <a:xfrm>
            <a:off x="429544" y="3029995"/>
            <a:ext cx="9401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793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Font typeface="Quattrocento Sans"/>
              <a:buNone/>
              <a:defRPr sz="5300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154"/>
          <p:cNvSpPr txBox="1">
            <a:spLocks noGrp="1"/>
          </p:cNvSpPr>
          <p:nvPr>
            <p:ph type="body" idx="1"/>
          </p:nvPr>
        </p:nvSpPr>
        <p:spPr>
          <a:xfrm>
            <a:off x="426425" y="4838790"/>
            <a:ext cx="94017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8" name="Google Shape;4398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55"/>
          <p:cNvSpPr txBox="1">
            <a:spLocks noGrp="1"/>
          </p:cNvSpPr>
          <p:nvPr>
            <p:ph type="title"/>
          </p:nvPr>
        </p:nvSpPr>
        <p:spPr>
          <a:xfrm>
            <a:off x="426424" y="1202871"/>
            <a:ext cx="36324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155"/>
          <p:cNvSpPr txBox="1">
            <a:spLocks noGrp="1"/>
          </p:cNvSpPr>
          <p:nvPr>
            <p:ph type="body" idx="1"/>
          </p:nvPr>
        </p:nvSpPr>
        <p:spPr>
          <a:xfrm>
            <a:off x="6212722" y="1202872"/>
            <a:ext cx="3618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156"/>
          <p:cNvSpPr txBox="1">
            <a:spLocks noGrp="1"/>
          </p:cNvSpPr>
          <p:nvPr>
            <p:ph type="body" idx="1"/>
          </p:nvPr>
        </p:nvSpPr>
        <p:spPr>
          <a:xfrm>
            <a:off x="437318" y="2139701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4" name="Google Shape;4404;p156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2">
  <p:cSld name="Photo layout 2"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p157"/>
          <p:cNvSpPr>
            <a:spLocks noGrp="1"/>
          </p:cNvSpPr>
          <p:nvPr>
            <p:ph type="pic" idx="2"/>
          </p:nvPr>
        </p:nvSpPr>
        <p:spPr>
          <a:xfrm>
            <a:off x="426423" y="2135537"/>
            <a:ext cx="3632400" cy="258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7" name="Google Shape;4407;p157"/>
          <p:cNvSpPr>
            <a:spLocks noGrp="1"/>
          </p:cNvSpPr>
          <p:nvPr>
            <p:ph type="pic" idx="3"/>
          </p:nvPr>
        </p:nvSpPr>
        <p:spPr>
          <a:xfrm>
            <a:off x="4281364" y="2135537"/>
            <a:ext cx="3623100" cy="2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8" name="Google Shape;4408;p157"/>
          <p:cNvSpPr>
            <a:spLocks noGrp="1"/>
          </p:cNvSpPr>
          <p:nvPr>
            <p:ph type="pic" idx="4"/>
          </p:nvPr>
        </p:nvSpPr>
        <p:spPr>
          <a:xfrm>
            <a:off x="8126962" y="2135536"/>
            <a:ext cx="3633900" cy="2583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09" name="Google Shape;4409;p157"/>
          <p:cNvSpPr txBox="1">
            <a:spLocks noGrp="1"/>
          </p:cNvSpPr>
          <p:nvPr>
            <p:ph type="body" idx="1"/>
          </p:nvPr>
        </p:nvSpPr>
        <p:spPr>
          <a:xfrm>
            <a:off x="426424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0" name="Google Shape;4410;p157"/>
          <p:cNvSpPr txBox="1">
            <a:spLocks noGrp="1"/>
          </p:cNvSpPr>
          <p:nvPr>
            <p:ph type="body" idx="5"/>
          </p:nvPr>
        </p:nvSpPr>
        <p:spPr>
          <a:xfrm>
            <a:off x="4281361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1" name="Google Shape;4411;p157"/>
          <p:cNvSpPr txBox="1">
            <a:spLocks noGrp="1"/>
          </p:cNvSpPr>
          <p:nvPr>
            <p:ph type="body" idx="6"/>
          </p:nvPr>
        </p:nvSpPr>
        <p:spPr>
          <a:xfrm>
            <a:off x="8126963" y="4927922"/>
            <a:ext cx="36303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2" name="Google Shape;4412;p157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389717" y="5367341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yout">
  <p:cSld name="Device layout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58"/>
          <p:cNvSpPr>
            <a:spLocks noGrp="1"/>
          </p:cNvSpPr>
          <p:nvPr>
            <p:ph type="clipArt" idx="2"/>
          </p:nvPr>
        </p:nvSpPr>
        <p:spPr>
          <a:xfrm>
            <a:off x="5982391" y="2145841"/>
            <a:ext cx="5780100" cy="3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15" name="Google Shape;4415;p158"/>
          <p:cNvSpPr txBox="1">
            <a:spLocks noGrp="1"/>
          </p:cNvSpPr>
          <p:nvPr>
            <p:ph type="body" idx="1"/>
          </p:nvPr>
        </p:nvSpPr>
        <p:spPr>
          <a:xfrm>
            <a:off x="426424" y="2145841"/>
            <a:ext cx="5138400" cy="2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6" name="Google Shape;4416;p158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three columns graphic and text">
  <p:cSld name="Graphic layout: three columns graphic and text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159"/>
          <p:cNvSpPr/>
          <p:nvPr/>
        </p:nvSpPr>
        <p:spPr>
          <a:xfrm>
            <a:off x="426424" y="1599723"/>
            <a:ext cx="3632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9" name="Google Shape;4419;p159"/>
          <p:cNvSpPr txBox="1">
            <a:spLocks noGrp="1"/>
          </p:cNvSpPr>
          <p:nvPr>
            <p:ph type="body" idx="1"/>
          </p:nvPr>
        </p:nvSpPr>
        <p:spPr>
          <a:xfrm>
            <a:off x="897218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0" name="Google Shape;4420;p159"/>
          <p:cNvSpPr/>
          <p:nvPr/>
        </p:nvSpPr>
        <p:spPr>
          <a:xfrm>
            <a:off x="4281363" y="1599723"/>
            <a:ext cx="36231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1" name="Google Shape;4421;p159"/>
          <p:cNvSpPr/>
          <p:nvPr/>
        </p:nvSpPr>
        <p:spPr>
          <a:xfrm>
            <a:off x="8126966" y="1599723"/>
            <a:ext cx="3635400" cy="312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2" name="Google Shape;4422;p159"/>
          <p:cNvSpPr txBox="1">
            <a:spLocks noGrp="1"/>
          </p:cNvSpPr>
          <p:nvPr>
            <p:ph type="body" idx="2"/>
          </p:nvPr>
        </p:nvSpPr>
        <p:spPr>
          <a:xfrm>
            <a:off x="4746694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3" name="Google Shape;4423;p159"/>
          <p:cNvSpPr txBox="1">
            <a:spLocks noGrp="1"/>
          </p:cNvSpPr>
          <p:nvPr>
            <p:ph type="body" idx="3"/>
          </p:nvPr>
        </p:nvSpPr>
        <p:spPr>
          <a:xfrm>
            <a:off x="8598489" y="1958468"/>
            <a:ext cx="2698800" cy="2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4" name="Google Shape;4424;p159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5" name="Google Shape;4425;p159"/>
          <p:cNvSpPr txBox="1">
            <a:spLocks noGrp="1"/>
          </p:cNvSpPr>
          <p:nvPr>
            <p:ph type="body" idx="4"/>
          </p:nvPr>
        </p:nvSpPr>
        <p:spPr>
          <a:xfrm>
            <a:off x="426424" y="4927922"/>
            <a:ext cx="3627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6" name="Google Shape;4426;p159"/>
          <p:cNvSpPr txBox="1">
            <a:spLocks noGrp="1"/>
          </p:cNvSpPr>
          <p:nvPr>
            <p:ph type="body" idx="5"/>
          </p:nvPr>
        </p:nvSpPr>
        <p:spPr>
          <a:xfrm>
            <a:off x="4281362" y="4927922"/>
            <a:ext cx="3623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7" name="Google Shape;4427;p159"/>
          <p:cNvSpPr txBox="1">
            <a:spLocks noGrp="1"/>
          </p:cNvSpPr>
          <p:nvPr>
            <p:ph type="body" idx="6"/>
          </p:nvPr>
        </p:nvSpPr>
        <p:spPr>
          <a:xfrm>
            <a:off x="8126962" y="4927922"/>
            <a:ext cx="3635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ayout: four columns graphic and text">
  <p:cSld name="Graphic layout: four columns graphic and text"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0"/>
          <p:cNvSpPr/>
          <p:nvPr/>
        </p:nvSpPr>
        <p:spPr>
          <a:xfrm>
            <a:off x="910904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0" name="Google Shape;4430;p160"/>
          <p:cNvSpPr/>
          <p:nvPr/>
        </p:nvSpPr>
        <p:spPr>
          <a:xfrm>
            <a:off x="6214840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1" name="Google Shape;4431;p160"/>
          <p:cNvSpPr/>
          <p:nvPr/>
        </p:nvSpPr>
        <p:spPr>
          <a:xfrm>
            <a:off x="3320632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2" name="Google Shape;4432;p160"/>
          <p:cNvSpPr/>
          <p:nvPr/>
        </p:nvSpPr>
        <p:spPr>
          <a:xfrm>
            <a:off x="426425" y="1590385"/>
            <a:ext cx="2653500" cy="31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3" name="Google Shape;4433;p160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160"/>
          <p:cNvSpPr txBox="1">
            <a:spLocks noGrp="1"/>
          </p:cNvSpPr>
          <p:nvPr>
            <p:ph type="body" idx="1"/>
          </p:nvPr>
        </p:nvSpPr>
        <p:spPr>
          <a:xfrm>
            <a:off x="966751" y="2135537"/>
            <a:ext cx="1572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5" name="Google Shape;4435;p160"/>
          <p:cNvSpPr txBox="1">
            <a:spLocks noGrp="1"/>
          </p:cNvSpPr>
          <p:nvPr>
            <p:ph type="body" idx="2"/>
          </p:nvPr>
        </p:nvSpPr>
        <p:spPr>
          <a:xfrm>
            <a:off x="3849259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6" name="Google Shape;4436;p160"/>
          <p:cNvSpPr txBox="1">
            <a:spLocks noGrp="1"/>
          </p:cNvSpPr>
          <p:nvPr>
            <p:ph type="body" idx="3"/>
          </p:nvPr>
        </p:nvSpPr>
        <p:spPr>
          <a:xfrm>
            <a:off x="42642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7" name="Google Shape;4437;p160"/>
          <p:cNvSpPr txBox="1">
            <a:spLocks noGrp="1"/>
          </p:cNvSpPr>
          <p:nvPr>
            <p:ph type="body" idx="4"/>
          </p:nvPr>
        </p:nvSpPr>
        <p:spPr>
          <a:xfrm>
            <a:off x="3320632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8" name="Google Shape;4438;p160"/>
          <p:cNvSpPr txBox="1">
            <a:spLocks noGrp="1"/>
          </p:cNvSpPr>
          <p:nvPr>
            <p:ph type="body" idx="5"/>
          </p:nvPr>
        </p:nvSpPr>
        <p:spPr>
          <a:xfrm>
            <a:off x="6214840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9" name="Google Shape;4439;p160"/>
          <p:cNvSpPr txBox="1">
            <a:spLocks noGrp="1"/>
          </p:cNvSpPr>
          <p:nvPr>
            <p:ph type="body" idx="6"/>
          </p:nvPr>
        </p:nvSpPr>
        <p:spPr>
          <a:xfrm>
            <a:off x="6743466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0" name="Google Shape;4440;p160"/>
          <p:cNvSpPr txBox="1">
            <a:spLocks noGrp="1"/>
          </p:cNvSpPr>
          <p:nvPr>
            <p:ph type="body" idx="7"/>
          </p:nvPr>
        </p:nvSpPr>
        <p:spPr>
          <a:xfrm>
            <a:off x="9637673" y="2135537"/>
            <a:ext cx="1596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1" name="Google Shape;4441;p160"/>
          <p:cNvSpPr txBox="1">
            <a:spLocks noGrp="1"/>
          </p:cNvSpPr>
          <p:nvPr>
            <p:ph type="body" idx="8"/>
          </p:nvPr>
        </p:nvSpPr>
        <p:spPr>
          <a:xfrm>
            <a:off x="9109045" y="4927922"/>
            <a:ext cx="2653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161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">
  <p:cSld name="Section title white"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62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">
  <p:cSld name="Section title black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3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ue">
  <p:cSld name="Section title blue">
    <p:bg>
      <p:bgPr>
        <a:solidFill>
          <a:schemeClr val="dk2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4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Quattrocento Sans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hoto">
  <p:cSld name="Section title photo"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1" name="Google Shape;4451;p165" descr="A person in a blue shirt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265" cy="68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2" name="Google Shape;4452;p165"/>
          <p:cNvSpPr txBox="1">
            <a:spLocks noGrp="1"/>
          </p:cNvSpPr>
          <p:nvPr>
            <p:ph type="title"/>
          </p:nvPr>
        </p:nvSpPr>
        <p:spPr>
          <a:xfrm>
            <a:off x="426425" y="1184318"/>
            <a:ext cx="7477800" cy="3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Quattrocento Sans"/>
              <a:buNone/>
              <a:defRPr sz="5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white">
  <p:cSld name="Thank you white"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66"/>
          <p:cNvSpPr txBox="1">
            <a:spLocks noGrp="1"/>
          </p:cNvSpPr>
          <p:nvPr>
            <p:ph type="title"/>
          </p:nvPr>
        </p:nvSpPr>
        <p:spPr>
          <a:xfrm>
            <a:off x="426424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attrocento Sans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5" name="Google Shape;4455;p166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56" name="Google Shape;4456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544" y="437137"/>
            <a:ext cx="896425" cy="19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blue">
  <p:cSld name="Thank you blue">
    <p:bg>
      <p:bgPr>
        <a:solidFill>
          <a:schemeClr val="dk2"/>
        </a:solidFill>
        <a:effectLst/>
      </p:bgPr>
    </p:bg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67"/>
          <p:cNvSpPr txBox="1">
            <a:spLocks noGrp="1"/>
          </p:cNvSpPr>
          <p:nvPr>
            <p:ph type="title"/>
          </p:nvPr>
        </p:nvSpPr>
        <p:spPr>
          <a:xfrm>
            <a:off x="426425" y="1829711"/>
            <a:ext cx="74778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167"/>
          <p:cNvSpPr txBox="1"/>
          <p:nvPr/>
        </p:nvSpPr>
        <p:spPr>
          <a:xfrm>
            <a:off x="428494" y="6318462"/>
            <a:ext cx="44820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sz="1400"/>
          </a:p>
        </p:txBody>
      </p:sp>
      <p:pic>
        <p:nvPicPr>
          <p:cNvPr id="4460" name="Google Shape;4460;p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image" Target="../media/image29.emf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 sz="3725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Noto Sans Symbols"/>
              <a:buNone/>
              <a:defRPr sz="2549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Noto Sans Symbols"/>
              <a:buNone/>
              <a:defRPr sz="196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1"/>
              <a:buFont typeface="Noto Sans Symbols"/>
              <a:buNone/>
              <a:defRPr sz="1568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8817" y="3012080"/>
            <a:ext cx="6858623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39878" y="3221594"/>
            <a:ext cx="6858000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73">
          <p15:clr>
            <a:srgbClr val="C35EA4"/>
          </p15:clr>
        </p15:guide>
        <p15:guide id="2" pos="1517">
          <p15:clr>
            <a:srgbClr val="C35EA4"/>
          </p15:clr>
        </p15:guide>
        <p15:guide id="3" pos="2608">
          <p15:clr>
            <a:srgbClr val="C35EA4"/>
          </p15:clr>
        </p15:guide>
        <p15:guide id="4" pos="2751">
          <p15:clr>
            <a:srgbClr val="C35EA4"/>
          </p15:clr>
        </p15:guide>
        <p15:guide id="5" pos="3844">
          <p15:clr>
            <a:srgbClr val="C35EA4"/>
          </p15:clr>
        </p15:guide>
        <p15:guide id="6" pos="3989">
          <p15:clr>
            <a:srgbClr val="C35EA4"/>
          </p15:clr>
        </p15:guide>
        <p15:guide id="7" pos="5079">
          <p15:clr>
            <a:srgbClr val="C35EA4"/>
          </p15:clr>
        </p15:guide>
        <p15:guide id="8" pos="5222">
          <p15:clr>
            <a:srgbClr val="C35EA4"/>
          </p15:clr>
        </p15:guide>
        <p15:guide id="9" pos="6317">
          <p15:clr>
            <a:srgbClr val="C35EA4"/>
          </p15:clr>
        </p15:guide>
        <p15:guide id="10" pos="6460">
          <p15:clr>
            <a:srgbClr val="C35EA4"/>
          </p15:clr>
        </p15:guide>
        <p15:guide id="11" pos="274">
          <p15:clr>
            <a:srgbClr val="F26B43"/>
          </p15:clr>
        </p15:guide>
        <p15:guide id="12" pos="7558">
          <p15:clr>
            <a:srgbClr val="F26B43"/>
          </p15:clr>
        </p15:guide>
        <p15:guide id="13" orient="horz" pos="758">
          <p15:clr>
            <a:srgbClr val="5ACBF0"/>
          </p15:clr>
        </p15:guide>
        <p15:guide id="14" orient="horz" pos="1372">
          <p15:clr>
            <a:srgbClr val="5ACBF0"/>
          </p15:clr>
        </p15:guide>
        <p15:guide id="15" orient="horz" pos="612">
          <p15:clr>
            <a:srgbClr val="5ACBF0"/>
          </p15:clr>
        </p15:guide>
        <p15:guide id="16" orient="horz" pos="1515">
          <p15:clr>
            <a:srgbClr val="5ACBF0"/>
          </p15:clr>
        </p15:guide>
        <p15:guide id="17" orient="horz" pos="2127">
          <p15:clr>
            <a:srgbClr val="5ACBF0"/>
          </p15:clr>
        </p15:guide>
        <p15:guide id="18" orient="horz" pos="2275">
          <p15:clr>
            <a:srgbClr val="5ACBF0"/>
          </p15:clr>
        </p15:guide>
        <p15:guide id="19" orient="horz" pos="280">
          <p15:clr>
            <a:srgbClr val="F26B43"/>
          </p15:clr>
        </p15:guide>
        <p15:guide id="20" orient="horz" pos="4127">
          <p15:clr>
            <a:srgbClr val="F26B43"/>
          </p15:clr>
        </p15:guide>
        <p15:guide id="21" orient="horz" pos="2889">
          <p15:clr>
            <a:srgbClr val="5ACBF0"/>
          </p15:clr>
        </p15:guide>
        <p15:guide id="22" orient="horz" pos="3032">
          <p15:clr>
            <a:srgbClr val="5ACBF0"/>
          </p15:clr>
        </p15:guide>
        <p15:guide id="23" orient="horz" pos="3648">
          <p15:clr>
            <a:srgbClr val="5ACBF0"/>
          </p15:clr>
        </p15:guide>
        <p15:guide id="24" orient="horz" pos="3792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5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None/>
              <a:defRPr sz="4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269243" y="1189178"/>
            <a:ext cx="116535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25" tIns="89625" rIns="143425" bIns="89625" anchor="t" anchorCtr="0"/>
          <a:lstStyle>
            <a:lvl1pPr marL="457200" marR="0" lvl="0" indent="-444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9209234" y="2990548"/>
            <a:ext cx="6857649" cy="8765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93"/>
          <p:cNvSpPr txBox="1">
            <a:spLocks noGrp="1"/>
          </p:cNvSpPr>
          <p:nvPr>
            <p:ph type="title"/>
          </p:nvPr>
        </p:nvSpPr>
        <p:spPr>
          <a:xfrm>
            <a:off x="426424" y="435824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Quattrocento Sans"/>
              <a:buNone/>
              <a:defRPr sz="3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4" name="Google Shape;4114;p93"/>
          <p:cNvSpPr txBox="1">
            <a:spLocks noGrp="1"/>
          </p:cNvSpPr>
          <p:nvPr>
            <p:ph type="body" idx="1"/>
          </p:nvPr>
        </p:nvSpPr>
        <p:spPr>
          <a:xfrm>
            <a:off x="437320" y="1866616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115" name="Google Shape;4115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4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 sz="37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77" name="Google Shape;4377;p148"/>
          <p:cNvSpPr txBox="1">
            <a:spLocks noGrp="1"/>
          </p:cNvSpPr>
          <p:nvPr>
            <p:ph type="body" idx="1"/>
          </p:nvPr>
        </p:nvSpPr>
        <p:spPr>
          <a:xfrm>
            <a:off x="437319" y="1866615"/>
            <a:ext cx="11335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None/>
              <a:defRPr sz="25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pic>
        <p:nvPicPr>
          <p:cNvPr id="4378" name="Google Shape;4378;p14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400000">
            <a:off x="9689304" y="3011593"/>
            <a:ext cx="6857650" cy="8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14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5400000">
            <a:off x="9040364" y="3221108"/>
            <a:ext cx="6857028" cy="41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15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346">
          <p15:clr>
            <a:srgbClr val="C35EA4"/>
          </p15:clr>
        </p15:guide>
        <p15:guide id="2" pos="1487">
          <p15:clr>
            <a:srgbClr val="C35EA4"/>
          </p15:clr>
        </p15:guide>
        <p15:guide id="3" pos="2557">
          <p15:clr>
            <a:srgbClr val="C35EA4"/>
          </p15:clr>
        </p15:guide>
        <p15:guide id="4" pos="2697">
          <p15:clr>
            <a:srgbClr val="C35EA4"/>
          </p15:clr>
        </p15:guide>
        <p15:guide id="5" pos="3768">
          <p15:clr>
            <a:srgbClr val="C35EA4"/>
          </p15:clr>
        </p15:guide>
        <p15:guide id="6" pos="3911">
          <p15:clr>
            <a:srgbClr val="C35EA4"/>
          </p15:clr>
        </p15:guide>
        <p15:guide id="7" pos="4979">
          <p15:clr>
            <a:srgbClr val="C35EA4"/>
          </p15:clr>
        </p15:guide>
        <p15:guide id="8" pos="5119">
          <p15:clr>
            <a:srgbClr val="C35EA4"/>
          </p15:clr>
        </p15:guide>
        <p15:guide id="9" pos="6193">
          <p15:clr>
            <a:srgbClr val="C35EA4"/>
          </p15:clr>
        </p15:guide>
        <p15:guide id="10" pos="6333">
          <p15:clr>
            <a:srgbClr val="C35EA4"/>
          </p15:clr>
        </p15:guide>
        <p15:guide id="11" pos="269">
          <p15:clr>
            <a:srgbClr val="F26B43"/>
          </p15:clr>
        </p15:guide>
        <p15:guide id="12" pos="7409">
          <p15:clr>
            <a:srgbClr val="F26B43"/>
          </p15:clr>
        </p15:guide>
        <p15:guide id="13" orient="horz" pos="743">
          <p15:clr>
            <a:srgbClr val="5ACBF0"/>
          </p15:clr>
        </p15:guide>
        <p15:guide id="14" orient="horz" pos="1345">
          <p15:clr>
            <a:srgbClr val="5ACBF0"/>
          </p15:clr>
        </p15:guide>
        <p15:guide id="15" orient="horz" pos="600">
          <p15:clr>
            <a:srgbClr val="5ACBF0"/>
          </p15:clr>
        </p15:guide>
        <p15:guide id="16" orient="horz" pos="1485">
          <p15:clr>
            <a:srgbClr val="5ACBF0"/>
          </p15:clr>
        </p15:guide>
        <p15:guide id="17" orient="horz" pos="2085">
          <p15:clr>
            <a:srgbClr val="5ACBF0"/>
          </p15:clr>
        </p15:guide>
        <p15:guide id="18" orient="horz" pos="2231">
          <p15:clr>
            <a:srgbClr val="5ACBF0"/>
          </p15:clr>
        </p15:guide>
        <p15:guide id="19" orient="horz" pos="275">
          <p15:clr>
            <a:srgbClr val="F26B43"/>
          </p15:clr>
        </p15:guide>
        <p15:guide id="20" orient="horz" pos="4046">
          <p15:clr>
            <a:srgbClr val="F26B43"/>
          </p15:clr>
        </p15:guide>
        <p15:guide id="21" orient="horz" pos="2833">
          <p15:clr>
            <a:srgbClr val="5ACBF0"/>
          </p15:clr>
        </p15:guide>
        <p15:guide id="22" orient="horz" pos="2973">
          <p15:clr>
            <a:srgbClr val="5ACBF0"/>
          </p15:clr>
        </p15:guide>
        <p15:guide id="23" orient="horz" pos="3577">
          <p15:clr>
            <a:srgbClr val="5ACBF0"/>
          </p15:clr>
        </p15:guide>
        <p15:guide id="24" orient="horz" pos="3718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9144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atsc/ub-cdse-202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microsoft.com/en-us/azure/machine-learning/service/" TargetMode="External"/><Relationship Id="rId4" Type="http://schemas.openxmlformats.org/officeDocument/2006/relationships/hyperlink" Target="https://github.com/Azure/MachineLearningNotebook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168"/>
          <p:cNvSpPr txBox="1">
            <a:spLocks noGrp="1"/>
          </p:cNvSpPr>
          <p:nvPr>
            <p:ph type="title"/>
          </p:nvPr>
        </p:nvSpPr>
        <p:spPr>
          <a:xfrm>
            <a:off x="0" y="1106673"/>
            <a:ext cx="12118109" cy="1758447"/>
          </a:xfrm>
          <a:prstGeom prst="rect">
            <a:avLst/>
          </a:prstGeom>
          <a:solidFill>
            <a:schemeClr val="tx2">
              <a:lumMod val="25000"/>
              <a:alpha val="70000"/>
            </a:schemeClr>
          </a:solidFill>
          <a:ln>
            <a:noFill/>
          </a:ln>
        </p:spPr>
        <p:txBody>
          <a:bodyPr spcFirstLastPara="1" wrap="square" lIns="137175" tIns="18287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Calibri"/>
              <a:buNone/>
            </a:pPr>
            <a:r>
              <a:rPr lang="en-US" sz="4500" b="1" dirty="0"/>
              <a:t>Azure Machine Learning Service</a:t>
            </a:r>
            <a:br>
              <a:rPr lang="en-US" sz="4500" b="1" dirty="0"/>
            </a:br>
            <a:r>
              <a:rPr lang="en-US" sz="2800" b="1" dirty="0"/>
              <a:t>Accelerating machine learning workflows in the cloud</a:t>
            </a:r>
            <a:endParaRPr sz="4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071-E167-475D-AA1D-CE20DD4F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6982" y="6458529"/>
            <a:ext cx="3131127" cy="399471"/>
          </a:xfrm>
        </p:spPr>
        <p:txBody>
          <a:bodyPr/>
          <a:lstStyle/>
          <a:p>
            <a:r>
              <a:rPr lang="en-US" sz="1100" dirty="0"/>
              <a:t>Original slides by Wolfgang Pauli, 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5D84-B844-4F25-BAA5-C39A3BDEC0F9}"/>
              </a:ext>
            </a:extLst>
          </p:cNvPr>
          <p:cNvSpPr txBox="1"/>
          <p:nvPr/>
        </p:nvSpPr>
        <p:spPr>
          <a:xfrm>
            <a:off x="168052" y="3039762"/>
            <a:ext cx="329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Sharat Chikkerur</a:t>
            </a:r>
          </a:p>
          <a:p>
            <a:r>
              <a:rPr lang="en-US" dirty="0">
                <a:solidFill>
                  <a:schemeClr val="bg1"/>
                </a:solidFill>
              </a:rPr>
              <a:t>Principal data science lead, Microsoft</a:t>
            </a:r>
          </a:p>
          <a:p>
            <a:r>
              <a:rPr lang="en-US" dirty="0">
                <a:solidFill>
                  <a:schemeClr val="bg1"/>
                </a:solidFill>
              </a:rPr>
              <a:t>sharat@sharat.org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77"/>
          <p:cNvSpPr txBox="1">
            <a:spLocks noGrp="1"/>
          </p:cNvSpPr>
          <p:nvPr>
            <p:ph type="title"/>
          </p:nvPr>
        </p:nvSpPr>
        <p:spPr>
          <a:xfrm>
            <a:off x="584200" y="1102450"/>
            <a:ext cx="47481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 Science Virtual Machines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(DSVM)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77"/>
          <p:cNvSpPr txBox="1">
            <a:spLocks noGrp="1"/>
          </p:cNvSpPr>
          <p:nvPr>
            <p:ph type="body" idx="1"/>
          </p:nvPr>
        </p:nvSpPr>
        <p:spPr>
          <a:xfrm>
            <a:off x="584201" y="3535541"/>
            <a:ext cx="3769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Pre-Configured environments in the cloud for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Science &amp; AI Modeling, Development &amp; Deployment.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Samples to get started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3" name="Google Shape;4993;p177"/>
          <p:cNvPicPr preferRelativeResize="0"/>
          <p:nvPr/>
        </p:nvPicPr>
        <p:blipFill rotWithShape="1">
          <a:blip r:embed="rId3">
            <a:alphaModFix/>
          </a:blip>
          <a:srcRect l="-1166" t="-1987" r="-1558" b="-1987"/>
          <a:stretch/>
        </p:blipFill>
        <p:spPr>
          <a:xfrm>
            <a:off x="4937760" y="673469"/>
            <a:ext cx="7040880" cy="5577840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0" dist="63500" dir="2700000" sx="101000" sy="101000" algn="ctr" rotWithShape="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EDCF-C430-4644-870F-15505BA0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notebooks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279974D-5290-4E91-ACB9-AC19B9BA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0" y="1021929"/>
            <a:ext cx="9933219" cy="56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93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299" y="2609725"/>
            <a:ext cx="6523343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SaaS: Azure Machine Learning Designer (Studio)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61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EDCF-C430-4644-870F-15505BA0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" y="0"/>
            <a:ext cx="11336039" cy="758022"/>
          </a:xfrm>
        </p:spPr>
        <p:txBody>
          <a:bodyPr/>
          <a:lstStyle/>
          <a:p>
            <a:r>
              <a:rPr lang="en-US" dirty="0"/>
              <a:t>Drag-n-drop machine learning workflows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1411A5-F506-47F3-87E6-D737E770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56"/>
            <a:ext cx="10455321" cy="61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27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PaaS: Azure Machine Learning Service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72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p172"/>
          <p:cNvSpPr txBox="1"/>
          <p:nvPr/>
        </p:nvSpPr>
        <p:spPr>
          <a:xfrm>
            <a:off x="2595909" y="2249027"/>
            <a:ext cx="246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of Azure Cloud Services</a:t>
            </a:r>
            <a:endParaRPr sz="1400" dirty="0"/>
          </a:p>
        </p:txBody>
      </p:sp>
      <p:sp>
        <p:nvSpPr>
          <p:cNvPr id="4777" name="Google Shape;4777;p172"/>
          <p:cNvSpPr txBox="1"/>
          <p:nvPr/>
        </p:nvSpPr>
        <p:spPr>
          <a:xfrm>
            <a:off x="7106112" y="2273237"/>
            <a:ext cx="2105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</a:t>
            </a:r>
            <a:b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SDK</a:t>
            </a:r>
            <a:endParaRPr sz="1400"/>
          </a:p>
        </p:txBody>
      </p:sp>
      <p:sp>
        <p:nvSpPr>
          <p:cNvPr id="4778" name="Google Shape;4778;p172"/>
          <p:cNvSpPr/>
          <p:nvPr/>
        </p:nvSpPr>
        <p:spPr>
          <a:xfrm>
            <a:off x="5536374" y="2043061"/>
            <a:ext cx="1116000" cy="1150800"/>
          </a:xfrm>
          <a:prstGeom prst="mathPlus">
            <a:avLst>
              <a:gd name="adj1" fmla="val 614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79" name="Google Shape;4779;p172"/>
          <p:cNvGrpSpPr/>
          <p:nvPr/>
        </p:nvGrpSpPr>
        <p:grpSpPr>
          <a:xfrm>
            <a:off x="3044338" y="4867879"/>
            <a:ext cx="6531867" cy="1033800"/>
            <a:chOff x="4152559" y="4043525"/>
            <a:chExt cx="6532520" cy="1033800"/>
          </a:xfrm>
        </p:grpSpPr>
        <p:sp>
          <p:nvSpPr>
            <p:cNvPr id="4780" name="Google Shape;4780;p172"/>
            <p:cNvSpPr txBox="1"/>
            <p:nvPr/>
          </p:nvSpPr>
          <p:spPr>
            <a:xfrm>
              <a:off x="4152559" y="4043525"/>
              <a:ext cx="2441700" cy="9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Prepare Data</a:t>
              </a:r>
              <a:endParaRPr sz="1400" dirty="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Models</a:t>
              </a:r>
              <a:endParaRPr sz="1400" dirty="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 dirty="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 Models</a:t>
              </a:r>
              <a:endParaRPr sz="1400" dirty="0"/>
            </a:p>
          </p:txBody>
        </p:sp>
        <p:sp>
          <p:nvSpPr>
            <p:cNvPr id="4781" name="Google Shape;4781;p172"/>
            <p:cNvSpPr/>
            <p:nvPr/>
          </p:nvSpPr>
          <p:spPr>
            <a:xfrm>
              <a:off x="8108079" y="4043525"/>
              <a:ext cx="2577000" cy="10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 Models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 Experiments</a:t>
              </a:r>
              <a:endParaRPr sz="1400"/>
            </a:p>
            <a:p>
              <a:pPr marL="228600" marR="0" lvl="0" indent="-228600" algn="l" rtl="0">
                <a:spcBef>
                  <a:spcPts val="3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oto Sans Symbols"/>
                <a:buChar char="✓"/>
              </a:pPr>
              <a:r>
                <a:rPr lang="en-US" sz="1800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Models</a:t>
              </a:r>
              <a:endParaRPr sz="1400"/>
            </a:p>
          </p:txBody>
        </p:sp>
      </p:grpSp>
      <p:sp>
        <p:nvSpPr>
          <p:cNvPr id="4782" name="Google Shape;4782;p172"/>
          <p:cNvSpPr txBox="1"/>
          <p:nvPr/>
        </p:nvSpPr>
        <p:spPr>
          <a:xfrm>
            <a:off x="4579408" y="4179378"/>
            <a:ext cx="30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enables you to:</a:t>
            </a:r>
            <a:endParaRPr sz="1400" dirty="0"/>
          </a:p>
        </p:txBody>
      </p:sp>
      <p:cxnSp>
        <p:nvCxnSpPr>
          <p:cNvPr id="4783" name="Google Shape;4783;p172"/>
          <p:cNvCxnSpPr/>
          <p:nvPr/>
        </p:nvCxnSpPr>
        <p:spPr>
          <a:xfrm>
            <a:off x="1664059" y="3541265"/>
            <a:ext cx="8578800" cy="0"/>
          </a:xfrm>
          <a:prstGeom prst="straightConnector1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F8EB9-E135-4A8A-A1AD-6F8B3C3C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ML service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0FDDA-11A8-476C-94C9-86D0FCBD7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Key Artifacts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ctr" defTabSz="6342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Workspace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Pipelines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7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Models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105" idx="3"/>
              <a:endCxn id="105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105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105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3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Stores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154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7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158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Experiments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88"/>
              </a:spcAft>
              <a:buClrTx/>
              <a:buSzPct val="90000"/>
              <a:buFontTx/>
              <a:buNone/>
              <a:tabLst/>
              <a:defRPr sz="2000" dirty="0" err="1" smtClean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defRPr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Compute Target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179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1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2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1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6383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58864" y="4308418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script 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26430" y="3665152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58864" y="1878862"/>
            <a:ext cx="2594423" cy="2185491"/>
            <a:chOff x="5455228" y="2606982"/>
            <a:chExt cx="2063203" cy="21854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Automated ML Tuning Specifications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Hyperparameter ranges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Optimization metric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Early Termination Policy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Budget – Time / Compute 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# parallel runs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187192" y="1878861"/>
            <a:ext cx="1567670" cy="3972621"/>
            <a:chOff x="1859083" y="2339433"/>
            <a:chExt cx="1162991" cy="3486866"/>
          </a:xfrm>
        </p:grpSpPr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54862" y="2541536"/>
            <a:ext cx="3033289" cy="1921004"/>
            <a:chOff x="4974852" y="2005431"/>
            <a:chExt cx="3033289" cy="19210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Automated ML</a:t>
              </a:r>
            </a:p>
          </p:txBody>
        </p:sp>
        <p:sp>
          <p:nvSpPr>
            <p:cNvPr id="35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61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797874" y="4055900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17936" y="2910508"/>
            <a:ext cx="2594423" cy="2009534"/>
            <a:chOff x="5455228" y="2606982"/>
            <a:chExt cx="2063203" cy="200953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 Quality ML Model!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Recommended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hyperparameter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configuration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Run metrics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58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E4C-42D6-4E14-BE8F-A7E822B3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FA55-ABB6-47DF-8D27-FD94C1408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4348"/>
            <a:ext cx="10515600" cy="4351200"/>
          </a:xfrm>
        </p:spPr>
        <p:txBody>
          <a:bodyPr/>
          <a:lstStyle/>
          <a:p>
            <a:r>
              <a:rPr lang="en-US" dirty="0"/>
              <a:t>Introduction to cloud services</a:t>
            </a:r>
          </a:p>
          <a:p>
            <a:r>
              <a:rPr lang="en-US" dirty="0"/>
              <a:t>Azure Machine Learning Services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Flavors: IaaS, PaaS, SaaS</a:t>
            </a:r>
          </a:p>
          <a:p>
            <a:r>
              <a:rPr lang="en-US" dirty="0"/>
              <a:t>Demos</a:t>
            </a:r>
          </a:p>
          <a:p>
            <a:pPr lvl="1"/>
            <a:r>
              <a:rPr lang="en-US" dirty="0"/>
              <a:t>[PaaS]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[SaaS] Azure Machine Learning Studio</a:t>
            </a:r>
          </a:p>
          <a:p>
            <a:pPr lvl="1"/>
            <a:r>
              <a:rPr lang="en-US" dirty="0"/>
              <a:t>[IaaS/PaaS] DSVM + Azure Machine Learning Service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F10A-CF76-40E7-B551-618159A3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B86A10-5206-4EE6-AAD8-3C68E0BEFF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Algorithms Supported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67BFAA-CBF8-4ADD-8613-4BDCD34F1A51}"/>
              </a:ext>
            </a:extLst>
          </p:cNvPr>
          <p:cNvGraphicFramePr>
            <a:graphicFrameLocks noGrp="1"/>
          </p:cNvGraphicFramePr>
          <p:nvPr/>
        </p:nvGraphicFramePr>
        <p:xfrm>
          <a:off x="524110" y="2000761"/>
          <a:ext cx="11238352" cy="4538657"/>
        </p:xfrm>
        <a:graphic>
          <a:graphicData uri="http://schemas.openxmlformats.org/drawingml/2006/table">
            <a:tbl>
              <a:tblPr/>
              <a:tblGrid>
                <a:gridCol w="5619176">
                  <a:extLst>
                    <a:ext uri="{9D8B030D-6E8A-4147-A177-3AD203B41FA5}">
                      <a16:colId xmlns:a16="http://schemas.microsoft.com/office/drawing/2014/main" val="1370213676"/>
                    </a:ext>
                  </a:extLst>
                </a:gridCol>
                <a:gridCol w="5619176">
                  <a:extLst>
                    <a:ext uri="{9D8B030D-6E8A-4147-A177-3AD203B41FA5}">
                      <a16:colId xmlns:a16="http://schemas.microsoft.com/office/drawing/2014/main" val="533755893"/>
                    </a:ext>
                  </a:extLst>
                </a:gridCol>
              </a:tblGrid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sklearn.linear_model.LogisticRegression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sklearn.linear_model.ElasticNet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29527"/>
                  </a:ext>
                </a:extLst>
              </a:tr>
              <a:tr h="41717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sklearn.linear_model.SGDClassifier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sklearn.ensemble.GradientBoostingRegressor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0082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sklearn.naive_bayes.BernoulliNB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sklearn.tree.DecisionTreeRegressor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94797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sklearn.naive_bayes.MultinomialNB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sklearn.neighbors.KNeighborsRegressor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58928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sklearn.svm.SVC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sklearn.linear_model.LassoLars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769104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sklearn.svm.LinearSVC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sklearn.linear_model.SGDRegressor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13325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sklearn.calibration.CalibratedClassifierCV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sklearn.ensemble.RandomForestRegressor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60209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sklearn.neighbors.KNeighborsClassifier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sklearn.ensemble.ExtraTreesRegressor</a:t>
                      </a: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13654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sklearn.tree.DecisionTreeClassifier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lightgbm.LGBMRegressor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877777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sklearn.ensemble.RandomForestClassifier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8915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sklearn.ensemble.ExtraTreesClassifier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09261"/>
                  </a:ext>
                </a:extLst>
              </a:tr>
              <a:tr h="34778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sklearn.ensemble.GradientBoostingClassifier</a:t>
                      </a: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44104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fontAlgn="t"/>
                      <a:r>
                        <a:rPr lang="en-US" sz="1600" spc="60" baseline="0" err="1">
                          <a:solidFill>
                            <a:schemeClr val="tx2"/>
                          </a:solidFill>
                          <a:effectLst/>
                          <a:latin typeface="+mn-lt"/>
                          <a:cs typeface="Segoe UI Light" panose="020B0502040204020203" pitchFamily="34" charset="0"/>
                        </a:rPr>
                        <a:t>lightgbm.LGBMClassifier</a:t>
                      </a:r>
                      <a:endParaRPr lang="en-US" sz="1600" spc="60" baseline="0">
                        <a:solidFill>
                          <a:schemeClr val="tx2"/>
                        </a:solidFill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25006" marR="25006" marT="18755" marB="18755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spc="60" baseline="0">
                        <a:solidFill>
                          <a:schemeClr val="tx2"/>
                        </a:solidFill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15004" marR="15004" marT="7502" marB="750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8502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2C639E-DBCF-47A7-A3A1-710255772F87}"/>
              </a:ext>
            </a:extLst>
          </p:cNvPr>
          <p:cNvSpPr txBox="1"/>
          <p:nvPr/>
        </p:nvSpPr>
        <p:spPr>
          <a:xfrm>
            <a:off x="6143286" y="1595741"/>
            <a:ext cx="12302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E4CD3-C9CD-49D4-AF4D-96D914F44D1C}"/>
              </a:ext>
            </a:extLst>
          </p:cNvPr>
          <p:cNvSpPr txBox="1"/>
          <p:nvPr/>
        </p:nvSpPr>
        <p:spPr>
          <a:xfrm>
            <a:off x="524110" y="1595741"/>
            <a:ext cx="1468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772452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230DD-070B-47A1-B5DE-990CA770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302551"/>
            <a:ext cx="8474979" cy="758022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Azure Automated ML – Sample Output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8" y="1393056"/>
            <a:ext cx="10002416" cy="49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EBBA56-ED08-4C64-8B37-C0BD4CFE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4" y="1681495"/>
            <a:ext cx="6405808" cy="34950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D965D-18FF-4A0E-9D44-B752B1A7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3" y="2911899"/>
            <a:ext cx="5458025" cy="34950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71B0E-1FDC-4BB8-BF2D-2E4E3B01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420A4-9BAA-452E-9D61-B65C07EAE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Use via the Python SDK</a:t>
            </a:r>
          </a:p>
        </p:txBody>
      </p:sp>
    </p:spTree>
    <p:extLst>
      <p:ext uri="{BB962C8B-B14F-4D97-AF65-F5344CB8AC3E}">
        <p14:creationId xmlns:p14="http://schemas.microsoft.com/office/powerpoint/2010/main" val="2162723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Model Management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7" name="Google Shape;6327;p209"/>
          <p:cNvGrpSpPr/>
          <p:nvPr/>
        </p:nvGrpSpPr>
        <p:grpSpPr>
          <a:xfrm>
            <a:off x="11397889" y="174948"/>
            <a:ext cx="535211" cy="574688"/>
            <a:chOff x="11436930" y="6104948"/>
            <a:chExt cx="535264" cy="574688"/>
          </a:xfrm>
        </p:grpSpPr>
        <p:sp>
          <p:nvSpPr>
            <p:cNvPr id="6328" name="Google Shape;6328;p209"/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/>
              <a:ahLst/>
              <a:cxnLst/>
              <a:rect l="l" t="t" r="r" b="b"/>
              <a:pathLst>
                <a:path w="470062" h="151633" extrusionOk="0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9" name="Google Shape;6329;p209"/>
            <p:cNvSpPr/>
            <p:nvPr/>
          </p:nvSpPr>
          <p:spPr>
            <a:xfrm>
              <a:off x="11436930" y="6315717"/>
              <a:ext cx="348755" cy="363919"/>
            </a:xfrm>
            <a:custGeom>
              <a:avLst/>
              <a:gdLst/>
              <a:ahLst/>
              <a:cxnLst/>
              <a:rect l="l" t="t" r="r" b="b"/>
              <a:pathLst>
                <a:path w="348755" h="363919" extrusionOk="0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0" name="Google Shape;6330;p209"/>
            <p:cNvSpPr/>
            <p:nvPr/>
          </p:nvSpPr>
          <p:spPr>
            <a:xfrm>
              <a:off x="11627987" y="6104948"/>
              <a:ext cx="151632" cy="227449"/>
            </a:xfrm>
            <a:custGeom>
              <a:avLst/>
              <a:gdLst/>
              <a:ahLst/>
              <a:cxnLst/>
              <a:rect l="l" t="t" r="r" b="b"/>
              <a:pathLst>
                <a:path w="151632" h="227449" extrusionOk="0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1" name="Google Shape;6331;p209"/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/>
              <a:ahLst/>
              <a:cxnLst/>
              <a:rect l="l" t="t" r="r" b="b"/>
              <a:pathLst>
                <a:path w="257776" h="318429" extrusionOk="0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32" name="Google Shape;6332;p20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Google Shape;6333;p209"/>
          <p:cNvSpPr txBox="1">
            <a:spLocks noGrp="1"/>
          </p:cNvSpPr>
          <p:nvPr>
            <p:ph type="body" idx="1"/>
          </p:nvPr>
        </p:nvSpPr>
        <p:spPr>
          <a:xfrm>
            <a:off x="426148" y="1168895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Bring AI to everyone with an end-to-end, scalable, trusted platform</a:t>
            </a:r>
            <a:endParaRPr/>
          </a:p>
        </p:txBody>
      </p:sp>
      <p:grpSp>
        <p:nvGrpSpPr>
          <p:cNvPr id="6334" name="Google Shape;6334;p209"/>
          <p:cNvGrpSpPr/>
          <p:nvPr/>
        </p:nvGrpSpPr>
        <p:grpSpPr>
          <a:xfrm>
            <a:off x="6760587" y="1859639"/>
            <a:ext cx="4023498" cy="4016700"/>
            <a:chOff x="6760399" y="1859639"/>
            <a:chExt cx="4023900" cy="4016700"/>
          </a:xfrm>
        </p:grpSpPr>
        <p:sp>
          <p:nvSpPr>
            <p:cNvPr id="6335" name="Google Shape;6335;p209"/>
            <p:cNvSpPr/>
            <p:nvPr/>
          </p:nvSpPr>
          <p:spPr>
            <a:xfrm>
              <a:off x="6826028" y="1925310"/>
              <a:ext cx="748200" cy="74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6" name="Google Shape;6336;p209"/>
            <p:cNvSpPr/>
            <p:nvPr/>
          </p:nvSpPr>
          <p:spPr>
            <a:xfrm rot="10800000" flipH="1">
              <a:off x="6760399" y="1859639"/>
              <a:ext cx="879600" cy="879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37" name="Google Shape;6337;p209"/>
            <p:cNvCxnSpPr>
              <a:stCxn id="6336" idx="2"/>
            </p:cNvCxnSpPr>
            <p:nvPr/>
          </p:nvCxnSpPr>
          <p:spPr>
            <a:xfrm>
              <a:off x="7639999" y="2299439"/>
              <a:ext cx="3144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p209"/>
            <p:cNvCxnSpPr>
              <a:stCxn id="6336" idx="0"/>
            </p:cNvCxnSpPr>
            <p:nvPr/>
          </p:nvCxnSpPr>
          <p:spPr>
            <a:xfrm>
              <a:off x="7200199" y="2739239"/>
              <a:ext cx="0" cy="31371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9" name="Google Shape;6339;p209"/>
            <p:cNvSpPr/>
            <p:nvPr/>
          </p:nvSpPr>
          <p:spPr>
            <a:xfrm>
              <a:off x="7662492" y="2067417"/>
              <a:ext cx="28140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 with your needs in mind</a:t>
              </a:r>
              <a:endParaRPr sz="1400"/>
            </a:p>
          </p:txBody>
        </p:sp>
        <p:sp>
          <p:nvSpPr>
            <p:cNvPr id="6340" name="Google Shape;6340;p209"/>
            <p:cNvSpPr/>
            <p:nvPr/>
          </p:nvSpPr>
          <p:spPr>
            <a:xfrm>
              <a:off x="7469989" y="4912998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open source frameworks</a:t>
              </a:r>
              <a:endParaRPr sz="1400"/>
            </a:p>
          </p:txBody>
        </p:sp>
        <p:sp>
          <p:nvSpPr>
            <p:cNvPr id="6341" name="Google Shape;6341;p209"/>
            <p:cNvSpPr/>
            <p:nvPr/>
          </p:nvSpPr>
          <p:spPr>
            <a:xfrm>
              <a:off x="7151769" y="292467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2" name="Google Shape;6342;p209"/>
            <p:cNvSpPr/>
            <p:nvPr/>
          </p:nvSpPr>
          <p:spPr>
            <a:xfrm>
              <a:off x="7485109" y="3387520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Managed compute</a:t>
              </a:r>
              <a:endParaRPr sz="1400"/>
            </a:p>
          </p:txBody>
        </p:sp>
        <p:sp>
          <p:nvSpPr>
            <p:cNvPr id="6343" name="Google Shape;6343;p209"/>
            <p:cNvSpPr/>
            <p:nvPr/>
          </p:nvSpPr>
          <p:spPr>
            <a:xfrm>
              <a:off x="7151769" y="343281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4" name="Google Shape;6344;p209"/>
            <p:cNvSpPr/>
            <p:nvPr/>
          </p:nvSpPr>
          <p:spPr>
            <a:xfrm>
              <a:off x="7151769" y="394094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5" name="Google Shape;6345;p209"/>
            <p:cNvSpPr/>
            <p:nvPr/>
          </p:nvSpPr>
          <p:spPr>
            <a:xfrm>
              <a:off x="7486352" y="4391401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 for machine learning</a:t>
              </a:r>
              <a:endParaRPr sz="1400"/>
            </a:p>
          </p:txBody>
        </p:sp>
        <p:sp>
          <p:nvSpPr>
            <p:cNvPr id="6346" name="Google Shape;6346;p209"/>
            <p:cNvSpPr/>
            <p:nvPr/>
          </p:nvSpPr>
          <p:spPr>
            <a:xfrm>
              <a:off x="7151769" y="4449083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7" name="Google Shape;6347;p209"/>
            <p:cNvSpPr/>
            <p:nvPr/>
          </p:nvSpPr>
          <p:spPr>
            <a:xfrm>
              <a:off x="7486352" y="3898366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Simple deployment</a:t>
              </a:r>
              <a:endParaRPr sz="1400"/>
            </a:p>
          </p:txBody>
        </p:sp>
        <p:sp>
          <p:nvSpPr>
            <p:cNvPr id="6348" name="Google Shape;6348;p209"/>
            <p:cNvSpPr/>
            <p:nvPr/>
          </p:nvSpPr>
          <p:spPr>
            <a:xfrm>
              <a:off x="7151769" y="4957218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9" name="Google Shape;6349;p209"/>
            <p:cNvSpPr/>
            <p:nvPr/>
          </p:nvSpPr>
          <p:spPr>
            <a:xfrm>
              <a:off x="7151769" y="5465355"/>
              <a:ext cx="96900" cy="96900"/>
            </a:xfrm>
            <a:prstGeom prst="ellipse">
              <a:avLst/>
            </a:prstGeom>
            <a:solidFill>
              <a:srgbClr val="A5A5A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0" name="Google Shape;6350;p209"/>
            <p:cNvSpPr/>
            <p:nvPr/>
          </p:nvSpPr>
          <p:spPr>
            <a:xfrm>
              <a:off x="7468746" y="2887423"/>
              <a:ext cx="3017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505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machine learning</a:t>
              </a:r>
              <a:endParaRPr sz="1400"/>
            </a:p>
          </p:txBody>
        </p:sp>
        <p:sp>
          <p:nvSpPr>
            <p:cNvPr id="6351" name="Google Shape;6351;p209" title="Icon of a gear with a wrench"/>
            <p:cNvSpPr/>
            <p:nvPr/>
          </p:nvSpPr>
          <p:spPr>
            <a:xfrm>
              <a:off x="6987276" y="2103429"/>
              <a:ext cx="425804" cy="392062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52" name="Google Shape;6352;p209"/>
          <p:cNvSpPr txBox="1"/>
          <p:nvPr/>
        </p:nvSpPr>
        <p:spPr>
          <a:xfrm>
            <a:off x="4169345" y="6393319"/>
            <a:ext cx="3853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8525" tIns="179275" rIns="89575" bIns="1461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Seamlessly integrated with the Azure Portfolio</a:t>
            </a:r>
            <a:endParaRPr sz="1400"/>
          </a:p>
        </p:txBody>
      </p:sp>
      <p:cxnSp>
        <p:nvCxnSpPr>
          <p:cNvPr id="6353" name="Google Shape;6353;p209"/>
          <p:cNvCxnSpPr/>
          <p:nvPr/>
        </p:nvCxnSpPr>
        <p:spPr>
          <a:xfrm rot="10800000">
            <a:off x="1232683" y="6438995"/>
            <a:ext cx="97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354" name="Google Shape;6354;p209"/>
          <p:cNvGrpSpPr/>
          <p:nvPr/>
        </p:nvGrpSpPr>
        <p:grpSpPr>
          <a:xfrm>
            <a:off x="1671037" y="1991303"/>
            <a:ext cx="4861709" cy="675942"/>
            <a:chOff x="1670339" y="1991304"/>
            <a:chExt cx="4862196" cy="675942"/>
          </a:xfrm>
        </p:grpSpPr>
        <p:sp>
          <p:nvSpPr>
            <p:cNvPr id="6355" name="Google Shape;6355;p209"/>
            <p:cNvSpPr/>
            <p:nvPr/>
          </p:nvSpPr>
          <p:spPr>
            <a:xfrm>
              <a:off x="3124235" y="2211781"/>
              <a:ext cx="34083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Boost your data science productivity</a:t>
              </a:r>
              <a:endParaRPr sz="1400"/>
            </a:p>
          </p:txBody>
        </p:sp>
        <p:cxnSp>
          <p:nvCxnSpPr>
            <p:cNvPr id="6356" name="Google Shape;6356;p209"/>
            <p:cNvCxnSpPr/>
            <p:nvPr/>
          </p:nvCxnSpPr>
          <p:spPr>
            <a:xfrm>
              <a:off x="2844745" y="2033380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357" name="Google Shape;6357;p209"/>
            <p:cNvGrpSpPr/>
            <p:nvPr/>
          </p:nvGrpSpPr>
          <p:grpSpPr>
            <a:xfrm>
              <a:off x="1670339" y="1991304"/>
              <a:ext cx="675942" cy="675942"/>
              <a:chOff x="158078" y="2047683"/>
              <a:chExt cx="2143125" cy="2143125"/>
            </a:xfrm>
          </p:grpSpPr>
          <p:sp>
            <p:nvSpPr>
              <p:cNvPr id="6358" name="Google Shape;6358;p209"/>
              <p:cNvSpPr/>
              <p:nvPr/>
            </p:nvSpPr>
            <p:spPr>
              <a:xfrm>
                <a:off x="158078" y="2047683"/>
                <a:ext cx="214312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2143125" h="2143125" extrusionOk="0">
                    <a:moveTo>
                      <a:pt x="1080292" y="7144"/>
                    </a:moveTo>
                    <a:lnTo>
                      <a:pt x="2137577" y="404012"/>
                    </a:lnTo>
                    <a:lnTo>
                      <a:pt x="2137577" y="1734342"/>
                    </a:lnTo>
                    <a:lnTo>
                      <a:pt x="1089817" y="2140745"/>
                    </a:lnTo>
                    <a:lnTo>
                      <a:pt x="7144" y="1734342"/>
                    </a:lnTo>
                    <a:lnTo>
                      <a:pt x="7144" y="404012"/>
                    </a:lnTo>
                    <a:lnTo>
                      <a:pt x="1080292" y="7144"/>
                    </a:lnTo>
                    <a:close/>
                    <a:moveTo>
                      <a:pt x="188119" y="1622147"/>
                    </a:moveTo>
                    <a:lnTo>
                      <a:pt x="1077130" y="1953417"/>
                    </a:lnTo>
                    <a:lnTo>
                      <a:pt x="1969308" y="1610517"/>
                    </a:lnTo>
                    <a:lnTo>
                      <a:pt x="1969308" y="521018"/>
                    </a:lnTo>
                    <a:lnTo>
                      <a:pt x="1078940" y="188395"/>
                    </a:lnTo>
                    <a:lnTo>
                      <a:pt x="188119" y="531019"/>
                    </a:lnTo>
                    <a:lnTo>
                      <a:pt x="188119" y="1622147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9" name="Google Shape;6359;p209"/>
              <p:cNvSpPr/>
              <p:nvPr/>
            </p:nvSpPr>
            <p:spPr>
              <a:xfrm>
                <a:off x="761333" y="2535050"/>
                <a:ext cx="952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314325" extrusionOk="0">
                    <a:moveTo>
                      <a:pt x="816766" y="308762"/>
                    </a:moveTo>
                    <a:lnTo>
                      <a:pt x="472275" y="156362"/>
                    </a:lnTo>
                    <a:lnTo>
                      <a:pt x="135731" y="307181"/>
                    </a:lnTo>
                    <a:lnTo>
                      <a:pt x="7144" y="227800"/>
                    </a:lnTo>
                    <a:lnTo>
                      <a:pt x="467513" y="7144"/>
                    </a:lnTo>
                    <a:lnTo>
                      <a:pt x="953288" y="22780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0" name="Google Shape;6360;p209"/>
              <p:cNvSpPr/>
              <p:nvPr/>
            </p:nvSpPr>
            <p:spPr>
              <a:xfrm>
                <a:off x="696248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464342" y="629441"/>
                    </a:moveTo>
                    <a:lnTo>
                      <a:pt x="461161" y="772316"/>
                    </a:lnTo>
                    <a:lnTo>
                      <a:pt x="7144" y="561975"/>
                    </a:lnTo>
                    <a:lnTo>
                      <a:pt x="7144" y="7144"/>
                    </a:lnTo>
                    <a:lnTo>
                      <a:pt x="137312" y="83344"/>
                    </a:lnTo>
                    <a:lnTo>
                      <a:pt x="137312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61" name="Google Shape;6361;p209"/>
              <p:cNvSpPr/>
              <p:nvPr/>
            </p:nvSpPr>
            <p:spPr>
              <a:xfrm>
                <a:off x="1301083" y="2890647"/>
                <a:ext cx="4667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466725" h="771525" extrusionOk="0">
                    <a:moveTo>
                      <a:pt x="7144" y="629441"/>
                    </a:moveTo>
                    <a:lnTo>
                      <a:pt x="10316" y="772316"/>
                    </a:lnTo>
                    <a:lnTo>
                      <a:pt x="464344" y="561975"/>
                    </a:lnTo>
                    <a:lnTo>
                      <a:pt x="464344" y="7144"/>
                    </a:lnTo>
                    <a:lnTo>
                      <a:pt x="334166" y="83344"/>
                    </a:lnTo>
                    <a:lnTo>
                      <a:pt x="334166" y="475460"/>
                    </a:lnTo>
                    <a:close/>
                  </a:path>
                </a:pathLst>
              </a:custGeom>
              <a:solidFill>
                <a:srgbClr val="0075DA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362" name="Google Shape;6362;p209"/>
          <p:cNvGrpSpPr/>
          <p:nvPr/>
        </p:nvGrpSpPr>
        <p:grpSpPr>
          <a:xfrm>
            <a:off x="1458790" y="3499943"/>
            <a:ext cx="5254539" cy="740349"/>
            <a:chOff x="1458071" y="3521337"/>
            <a:chExt cx="5255064" cy="740349"/>
          </a:xfrm>
        </p:grpSpPr>
        <p:sp>
          <p:nvSpPr>
            <p:cNvPr id="6363" name="Google Shape;6363;p209"/>
            <p:cNvSpPr/>
            <p:nvPr/>
          </p:nvSpPr>
          <p:spPr>
            <a:xfrm>
              <a:off x="3124235" y="3752885"/>
              <a:ext cx="35889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 your rate of experimentation</a:t>
              </a:r>
              <a:endParaRPr sz="1400"/>
            </a:p>
          </p:txBody>
        </p:sp>
        <p:grpSp>
          <p:nvGrpSpPr>
            <p:cNvPr id="6364" name="Google Shape;6364;p209"/>
            <p:cNvGrpSpPr/>
            <p:nvPr/>
          </p:nvGrpSpPr>
          <p:grpSpPr>
            <a:xfrm>
              <a:off x="1458071" y="3521337"/>
              <a:ext cx="1386674" cy="740349"/>
              <a:chOff x="1458071" y="3521337"/>
              <a:chExt cx="1386674" cy="740349"/>
            </a:xfrm>
          </p:grpSpPr>
          <p:cxnSp>
            <p:nvCxnSpPr>
              <p:cNvPr id="6365" name="Google Shape;6365;p209"/>
              <p:cNvCxnSpPr/>
              <p:nvPr/>
            </p:nvCxnSpPr>
            <p:spPr>
              <a:xfrm>
                <a:off x="2844745" y="3574484"/>
                <a:ext cx="0" cy="6030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BFBFB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66" name="Google Shape;6366;p209"/>
              <p:cNvGrpSpPr/>
              <p:nvPr/>
            </p:nvGrpSpPr>
            <p:grpSpPr>
              <a:xfrm>
                <a:off x="1458071" y="3521337"/>
                <a:ext cx="984980" cy="740349"/>
                <a:chOff x="611928" y="3022476"/>
                <a:chExt cx="2341846" cy="1760220"/>
              </a:xfrm>
            </p:grpSpPr>
            <p:sp>
              <p:nvSpPr>
                <p:cNvPr id="6367" name="Google Shape;6367;p209"/>
                <p:cNvSpPr/>
                <p:nvPr/>
              </p:nvSpPr>
              <p:spPr>
                <a:xfrm>
                  <a:off x="1739012" y="3849656"/>
                  <a:ext cx="752475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228600" extrusionOk="0">
                      <a:moveTo>
                        <a:pt x="545354" y="7144"/>
                      </a:moveTo>
                      <a:lnTo>
                        <a:pt x="237515" y="7144"/>
                      </a:lnTo>
                      <a:cubicBezTo>
                        <a:pt x="274511" y="137741"/>
                        <a:pt x="224809" y="156467"/>
                        <a:pt x="7144" y="156467"/>
                      </a:cubicBezTo>
                      <a:lnTo>
                        <a:pt x="7144" y="224857"/>
                      </a:lnTo>
                      <a:lnTo>
                        <a:pt x="747332" y="224857"/>
                      </a:lnTo>
                      <a:lnTo>
                        <a:pt x="747332" y="156477"/>
                      </a:lnTo>
                      <a:cubicBezTo>
                        <a:pt x="529657" y="156477"/>
                        <a:pt x="508311" y="137817"/>
                        <a:pt x="545344" y="7153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8" name="Google Shape;6368;p209"/>
                <p:cNvSpPr/>
                <p:nvPr/>
              </p:nvSpPr>
              <p:spPr>
                <a:xfrm>
                  <a:off x="1543081" y="3022476"/>
                  <a:ext cx="11430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838200" extrusionOk="0">
                      <a:moveTo>
                        <a:pt x="1070802" y="7144"/>
                      </a:moveTo>
                      <a:lnTo>
                        <a:pt x="68658" y="7144"/>
                      </a:lnTo>
                      <a:cubicBezTo>
                        <a:pt x="34120" y="8500"/>
                        <a:pt x="6887" y="37032"/>
                        <a:pt x="7146" y="71599"/>
                      </a:cubicBezTo>
                      <a:lnTo>
                        <a:pt x="7146" y="770449"/>
                      </a:lnTo>
                      <a:cubicBezTo>
                        <a:pt x="6997" y="804881"/>
                        <a:pt x="34244" y="833193"/>
                        <a:pt x="68658" y="834361"/>
                      </a:cubicBezTo>
                      <a:lnTo>
                        <a:pt x="1070802" y="834361"/>
                      </a:lnTo>
                      <a:cubicBezTo>
                        <a:pt x="1104787" y="834361"/>
                        <a:pt x="1139201" y="804253"/>
                        <a:pt x="1139201" y="770449"/>
                      </a:cubicBezTo>
                      <a:lnTo>
                        <a:pt x="1139201" y="71599"/>
                      </a:lnTo>
                      <a:cubicBezTo>
                        <a:pt x="1139201" y="37509"/>
                        <a:pt x="1104816" y="7144"/>
                        <a:pt x="1070802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69" name="Google Shape;6369;p209"/>
                <p:cNvSpPr/>
                <p:nvPr/>
              </p:nvSpPr>
              <p:spPr>
                <a:xfrm>
                  <a:off x="1543052" y="3022543"/>
                  <a:ext cx="1076325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5" h="838200" extrusionOk="0">
                      <a:moveTo>
                        <a:pt x="1071507" y="7144"/>
                      </a:moveTo>
                      <a:cubicBezTo>
                        <a:pt x="1071259" y="7144"/>
                        <a:pt x="1071031" y="7144"/>
                        <a:pt x="1070802" y="7144"/>
                      </a:cubicBezTo>
                      <a:lnTo>
                        <a:pt x="68658" y="7144"/>
                      </a:lnTo>
                      <a:cubicBezTo>
                        <a:pt x="34130" y="8490"/>
                        <a:pt x="6898" y="37004"/>
                        <a:pt x="7145" y="71561"/>
                      </a:cubicBezTo>
                      <a:lnTo>
                        <a:pt x="7145" y="770382"/>
                      </a:lnTo>
                      <a:cubicBezTo>
                        <a:pt x="6982" y="804824"/>
                        <a:pt x="34235" y="833155"/>
                        <a:pt x="68658" y="834323"/>
                      </a:cubicBezTo>
                      <a:lnTo>
                        <a:pt x="92470" y="834323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0" name="Google Shape;6370;p209"/>
                <p:cNvSpPr/>
                <p:nvPr/>
              </p:nvSpPr>
              <p:spPr>
                <a:xfrm>
                  <a:off x="1628865" y="3109601"/>
                  <a:ext cx="971550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50" h="666750" extrusionOk="0">
                      <a:moveTo>
                        <a:pt x="965044" y="7144"/>
                      </a:moveTo>
                      <a:lnTo>
                        <a:pt x="965044" y="660140"/>
                      </a:lnTo>
                      <a:lnTo>
                        <a:pt x="7144" y="660140"/>
                      </a:lnTo>
                      <a:lnTo>
                        <a:pt x="7144" y="7144"/>
                      </a:lnTo>
                      <a:lnTo>
                        <a:pt x="965044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209"/>
                <p:cNvSpPr/>
                <p:nvPr/>
              </p:nvSpPr>
              <p:spPr>
                <a:xfrm>
                  <a:off x="1628865" y="3108306"/>
                  <a:ext cx="8858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25" h="666750" extrusionOk="0">
                      <a:moveTo>
                        <a:pt x="7144" y="661435"/>
                      </a:moveTo>
                      <a:lnTo>
                        <a:pt x="8458" y="661435"/>
                      </a:lnTo>
                      <a:lnTo>
                        <a:pt x="8458" y="8458"/>
                      </a:lnTo>
                      <a:lnTo>
                        <a:pt x="884215" y="7144"/>
                      </a:lnTo>
                      <a:lnTo>
                        <a:pt x="884263" y="7144"/>
                      </a:lnTo>
                      <a:lnTo>
                        <a:pt x="7144" y="8458"/>
                      </a:lnTo>
                      <a:lnTo>
                        <a:pt x="7144" y="661435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209"/>
                <p:cNvSpPr/>
                <p:nvPr/>
              </p:nvSpPr>
              <p:spPr>
                <a:xfrm>
                  <a:off x="1739012" y="3998951"/>
                  <a:ext cx="7524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75" h="76200" extrusionOk="0">
                      <a:moveTo>
                        <a:pt x="7144" y="7144"/>
                      </a:moveTo>
                      <a:lnTo>
                        <a:pt x="747332" y="7144"/>
                      </a:lnTo>
                      <a:lnTo>
                        <a:pt x="747332" y="75543"/>
                      </a:lnTo>
                      <a:lnTo>
                        <a:pt x="7144" y="7554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3" name="Google Shape;6373;p209"/>
                <p:cNvSpPr/>
                <p:nvPr/>
              </p:nvSpPr>
              <p:spPr>
                <a:xfrm>
                  <a:off x="2088675" y="3053833"/>
                  <a:ext cx="3810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38100" extrusionOk="0">
                      <a:moveTo>
                        <a:pt x="39281" y="23222"/>
                      </a:moveTo>
                      <a:cubicBezTo>
                        <a:pt x="39272" y="32096"/>
                        <a:pt x="32080" y="39286"/>
                        <a:pt x="23203" y="39281"/>
                      </a:cubicBezTo>
                      <a:cubicBezTo>
                        <a:pt x="14326" y="39276"/>
                        <a:pt x="7134" y="32077"/>
                        <a:pt x="7144" y="23203"/>
                      </a:cubicBezTo>
                      <a:cubicBezTo>
                        <a:pt x="7153" y="14336"/>
                        <a:pt x="14335" y="7149"/>
                        <a:pt x="23203" y="7144"/>
                      </a:cubicBezTo>
                      <a:cubicBezTo>
                        <a:pt x="32080" y="7144"/>
                        <a:pt x="39281" y="14342"/>
                        <a:pt x="39281" y="23222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4" name="Google Shape;6374;p209"/>
                <p:cNvSpPr/>
                <p:nvPr/>
              </p:nvSpPr>
              <p:spPr>
                <a:xfrm>
                  <a:off x="1628865" y="3109601"/>
                  <a:ext cx="96202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25" h="666750" extrusionOk="0">
                      <a:moveTo>
                        <a:pt x="7144" y="7144"/>
                      </a:moveTo>
                      <a:lnTo>
                        <a:pt x="963159" y="7144"/>
                      </a:lnTo>
                      <a:lnTo>
                        <a:pt x="963159" y="660140"/>
                      </a:lnTo>
                      <a:lnTo>
                        <a:pt x="7144" y="660140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5" name="Google Shape;6375;p209"/>
                <p:cNvSpPr/>
                <p:nvPr/>
              </p:nvSpPr>
              <p:spPr>
                <a:xfrm>
                  <a:off x="1708532" y="3207547"/>
                  <a:ext cx="247650" cy="40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400050" extrusionOk="0">
                      <a:moveTo>
                        <a:pt x="7144" y="7144"/>
                      </a:moveTo>
                      <a:lnTo>
                        <a:pt x="246145" y="7144"/>
                      </a:lnTo>
                      <a:lnTo>
                        <a:pt x="246145" y="398945"/>
                      </a:lnTo>
                      <a:lnTo>
                        <a:pt x="7144" y="3989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6" name="Google Shape;6376;p209"/>
                <p:cNvSpPr/>
                <p:nvPr/>
              </p:nvSpPr>
              <p:spPr>
                <a:xfrm>
                  <a:off x="1987367" y="3207547"/>
                  <a:ext cx="447675" cy="20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75" h="209550" extrusionOk="0">
                      <a:moveTo>
                        <a:pt x="7144" y="7144"/>
                      </a:moveTo>
                      <a:lnTo>
                        <a:pt x="445313" y="7144"/>
                      </a:lnTo>
                      <a:lnTo>
                        <a:pt x="445313" y="203044"/>
                      </a:lnTo>
                      <a:lnTo>
                        <a:pt x="7144" y="2030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7" name="Google Shape;6377;p209"/>
                <p:cNvSpPr/>
                <p:nvPr/>
              </p:nvSpPr>
              <p:spPr>
                <a:xfrm>
                  <a:off x="1987367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2" y="7144"/>
                      </a:lnTo>
                      <a:lnTo>
                        <a:pt x="206312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8" name="Google Shape;6378;p209"/>
                <p:cNvSpPr/>
                <p:nvPr/>
              </p:nvSpPr>
              <p:spPr>
                <a:xfrm>
                  <a:off x="2226368" y="3436099"/>
                  <a:ext cx="209550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71450" extrusionOk="0">
                      <a:moveTo>
                        <a:pt x="7144" y="7144"/>
                      </a:moveTo>
                      <a:lnTo>
                        <a:pt x="206311" y="7144"/>
                      </a:lnTo>
                      <a:lnTo>
                        <a:pt x="206311" y="170393"/>
                      </a:lnTo>
                      <a:lnTo>
                        <a:pt x="7144" y="1703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9" name="Google Shape;6379;p209"/>
                <p:cNvSpPr/>
                <p:nvPr/>
              </p:nvSpPr>
              <p:spPr>
                <a:xfrm>
                  <a:off x="914452" y="4562793"/>
                  <a:ext cx="533400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161925" extrusionOk="0">
                      <a:moveTo>
                        <a:pt x="387477" y="7144"/>
                      </a:moveTo>
                      <a:lnTo>
                        <a:pt x="169945" y="7144"/>
                      </a:lnTo>
                      <a:cubicBezTo>
                        <a:pt x="196091" y="99431"/>
                        <a:pt x="160973" y="112662"/>
                        <a:pt x="7144" y="112662"/>
                      </a:cubicBezTo>
                      <a:lnTo>
                        <a:pt x="7144" y="160982"/>
                      </a:lnTo>
                      <a:lnTo>
                        <a:pt x="530219" y="160982"/>
                      </a:lnTo>
                      <a:lnTo>
                        <a:pt x="530219" y="112662"/>
                      </a:lnTo>
                      <a:cubicBezTo>
                        <a:pt x="376399" y="112662"/>
                        <a:pt x="361312" y="99479"/>
                        <a:pt x="387487" y="7144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0" name="Google Shape;6380;p209"/>
                <p:cNvSpPr/>
                <p:nvPr/>
              </p:nvSpPr>
              <p:spPr>
                <a:xfrm>
                  <a:off x="775986" y="3978253"/>
                  <a:ext cx="809625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25" h="590550" extrusionOk="0">
                      <a:moveTo>
                        <a:pt x="758810" y="7144"/>
                      </a:moveTo>
                      <a:lnTo>
                        <a:pt x="50617" y="7144"/>
                      </a:lnTo>
                      <a:cubicBezTo>
                        <a:pt x="26206" y="8096"/>
                        <a:pt x="6962" y="28261"/>
                        <a:pt x="7145" y="52692"/>
                      </a:cubicBezTo>
                      <a:lnTo>
                        <a:pt x="7145" y="546545"/>
                      </a:lnTo>
                      <a:cubicBezTo>
                        <a:pt x="7038" y="570881"/>
                        <a:pt x="26297" y="590893"/>
                        <a:pt x="50617" y="591712"/>
                      </a:cubicBezTo>
                      <a:lnTo>
                        <a:pt x="758801" y="591712"/>
                      </a:lnTo>
                      <a:cubicBezTo>
                        <a:pt x="782813" y="591712"/>
                        <a:pt x="807140" y="570433"/>
                        <a:pt x="807140" y="546545"/>
                      </a:cubicBezTo>
                      <a:lnTo>
                        <a:pt x="807140" y="52692"/>
                      </a:lnTo>
                      <a:cubicBezTo>
                        <a:pt x="805064" y="27375"/>
                        <a:pt x="784198" y="7715"/>
                        <a:pt x="758801" y="7144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1" name="Google Shape;6381;p209"/>
                <p:cNvSpPr/>
                <p:nvPr/>
              </p:nvSpPr>
              <p:spPr>
                <a:xfrm>
                  <a:off x="775976" y="3978300"/>
                  <a:ext cx="762000" cy="59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90550" extrusionOk="0">
                      <a:moveTo>
                        <a:pt x="759315" y="7144"/>
                      </a:moveTo>
                      <a:cubicBezTo>
                        <a:pt x="759144" y="7144"/>
                        <a:pt x="758982" y="7144"/>
                        <a:pt x="758820" y="7144"/>
                      </a:cubicBezTo>
                      <a:lnTo>
                        <a:pt x="50617" y="7144"/>
                      </a:lnTo>
                      <a:cubicBezTo>
                        <a:pt x="26204" y="8096"/>
                        <a:pt x="6957" y="28261"/>
                        <a:pt x="7145" y="52692"/>
                      </a:cubicBezTo>
                      <a:lnTo>
                        <a:pt x="7145" y="546526"/>
                      </a:lnTo>
                      <a:cubicBezTo>
                        <a:pt x="7028" y="570871"/>
                        <a:pt x="26289" y="590883"/>
                        <a:pt x="50617" y="591712"/>
                      </a:cubicBezTo>
                      <a:lnTo>
                        <a:pt x="67467" y="591712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2" name="Google Shape;6382;p209"/>
                <p:cNvSpPr/>
                <p:nvPr/>
              </p:nvSpPr>
              <p:spPr>
                <a:xfrm>
                  <a:off x="836613" y="4039822"/>
                  <a:ext cx="685800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466725" extrusionOk="0">
                      <a:moveTo>
                        <a:pt x="684066" y="7144"/>
                      </a:moveTo>
                      <a:lnTo>
                        <a:pt x="684066" y="468592"/>
                      </a:lnTo>
                      <a:lnTo>
                        <a:pt x="7144" y="468592"/>
                      </a:lnTo>
                      <a:lnTo>
                        <a:pt x="7144" y="7144"/>
                      </a:lnTo>
                      <a:lnTo>
                        <a:pt x="684066" y="7144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3" name="Google Shape;6383;p209"/>
                <p:cNvSpPr/>
                <p:nvPr/>
              </p:nvSpPr>
              <p:spPr>
                <a:xfrm>
                  <a:off x="836613" y="4038908"/>
                  <a:ext cx="6286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50" h="476250" extrusionOk="0">
                      <a:moveTo>
                        <a:pt x="7144" y="469506"/>
                      </a:moveTo>
                      <a:lnTo>
                        <a:pt x="8077" y="469506"/>
                      </a:lnTo>
                      <a:lnTo>
                        <a:pt x="8077" y="8068"/>
                      </a:lnTo>
                      <a:lnTo>
                        <a:pt x="626945" y="7144"/>
                      </a:lnTo>
                      <a:lnTo>
                        <a:pt x="626983" y="7144"/>
                      </a:lnTo>
                      <a:lnTo>
                        <a:pt x="7144" y="8068"/>
                      </a:lnTo>
                      <a:lnTo>
                        <a:pt x="7144" y="469506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4" name="Google Shape;6384;p209"/>
                <p:cNvSpPr/>
                <p:nvPr/>
              </p:nvSpPr>
              <p:spPr>
                <a:xfrm>
                  <a:off x="914452" y="4668291"/>
                  <a:ext cx="533400" cy="5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400" h="57150" extrusionOk="0">
                      <a:moveTo>
                        <a:pt x="7144" y="7144"/>
                      </a:moveTo>
                      <a:lnTo>
                        <a:pt x="530209" y="7144"/>
                      </a:lnTo>
                      <a:lnTo>
                        <a:pt x="530209" y="55483"/>
                      </a:lnTo>
                      <a:lnTo>
                        <a:pt x="7144" y="55483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5" name="Google Shape;6385;p209"/>
                <p:cNvSpPr/>
                <p:nvPr/>
              </p:nvSpPr>
              <p:spPr>
                <a:xfrm>
                  <a:off x="1161549" y="4000408"/>
                  <a:ext cx="28575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" h="28575" extrusionOk="0">
                      <a:moveTo>
                        <a:pt x="29851" y="18507"/>
                      </a:moveTo>
                      <a:cubicBezTo>
                        <a:pt x="29846" y="24775"/>
                        <a:pt x="24758" y="29861"/>
                        <a:pt x="18488" y="29851"/>
                      </a:cubicBezTo>
                      <a:cubicBezTo>
                        <a:pt x="12218" y="29842"/>
                        <a:pt x="7138" y="24755"/>
                        <a:pt x="7144" y="18488"/>
                      </a:cubicBezTo>
                      <a:cubicBezTo>
                        <a:pt x="7149" y="12221"/>
                        <a:pt x="12225" y="7153"/>
                        <a:pt x="18488" y="7144"/>
                      </a:cubicBezTo>
                      <a:cubicBezTo>
                        <a:pt x="24764" y="7144"/>
                        <a:pt x="29851" y="12230"/>
                        <a:pt x="29851" y="18507"/>
                      </a:cubicBezTo>
                    </a:path>
                  </a:pathLst>
                </a:custGeom>
                <a:solidFill>
                  <a:srgbClr val="B8D432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6" name="Google Shape;6386;p209"/>
                <p:cNvSpPr/>
                <p:nvPr/>
              </p:nvSpPr>
              <p:spPr>
                <a:xfrm>
                  <a:off x="1896499" y="3791225"/>
                  <a:ext cx="1057275" cy="4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275" h="438150" extrusionOk="0">
                      <a:moveTo>
                        <a:pt x="987751" y="291860"/>
                      </a:moveTo>
                      <a:cubicBezTo>
                        <a:pt x="986875" y="291860"/>
                        <a:pt x="986113" y="292060"/>
                        <a:pt x="985236" y="292089"/>
                      </a:cubicBezTo>
                      <a:cubicBezTo>
                        <a:pt x="1006763" y="215336"/>
                        <a:pt x="961986" y="135669"/>
                        <a:pt x="885233" y="114147"/>
                      </a:cubicBezTo>
                      <a:cubicBezTo>
                        <a:pt x="837046" y="100634"/>
                        <a:pt x="785297" y="113050"/>
                        <a:pt x="748483" y="146956"/>
                      </a:cubicBezTo>
                      <a:cubicBezTo>
                        <a:pt x="721032" y="45984"/>
                        <a:pt x="616933" y="-13622"/>
                        <a:pt x="515959" y="13825"/>
                      </a:cubicBezTo>
                      <a:cubicBezTo>
                        <a:pt x="439711" y="34552"/>
                        <a:pt x="384323" y="100426"/>
                        <a:pt x="377008" y="179103"/>
                      </a:cubicBezTo>
                      <a:cubicBezTo>
                        <a:pt x="375427" y="178808"/>
                        <a:pt x="373865" y="178579"/>
                        <a:pt x="372245" y="178341"/>
                      </a:cubicBezTo>
                      <a:cubicBezTo>
                        <a:pt x="313791" y="124337"/>
                        <a:pt x="222617" y="127949"/>
                        <a:pt x="168611" y="186409"/>
                      </a:cubicBezTo>
                      <a:cubicBezTo>
                        <a:pt x="154790" y="201373"/>
                        <a:pt x="144293" y="219089"/>
                        <a:pt x="137826" y="238406"/>
                      </a:cubicBezTo>
                      <a:cubicBezTo>
                        <a:pt x="127481" y="234786"/>
                        <a:pt x="116604" y="232938"/>
                        <a:pt x="105650" y="232919"/>
                      </a:cubicBezTo>
                      <a:cubicBezTo>
                        <a:pt x="52367" y="231814"/>
                        <a:pt x="8276" y="274115"/>
                        <a:pt x="7171" y="327398"/>
                      </a:cubicBezTo>
                      <a:cubicBezTo>
                        <a:pt x="7162" y="327960"/>
                        <a:pt x="7152" y="328512"/>
                        <a:pt x="7152" y="329074"/>
                      </a:cubicBezTo>
                      <a:cubicBezTo>
                        <a:pt x="6447" y="383700"/>
                        <a:pt x="49920" y="428677"/>
                        <a:pt x="104536" y="429830"/>
                      </a:cubicBezTo>
                      <a:lnTo>
                        <a:pt x="336289" y="429830"/>
                      </a:lnTo>
                      <a:cubicBezTo>
                        <a:pt x="342404" y="437097"/>
                        <a:pt x="348776" y="429830"/>
                        <a:pt x="355148" y="429830"/>
                      </a:cubicBezTo>
                      <a:lnTo>
                        <a:pt x="987751" y="429830"/>
                      </a:lnTo>
                      <a:cubicBezTo>
                        <a:pt x="1025851" y="429830"/>
                        <a:pt x="1056741" y="398940"/>
                        <a:pt x="1056741" y="360840"/>
                      </a:cubicBezTo>
                      <a:cubicBezTo>
                        <a:pt x="1056741" y="322740"/>
                        <a:pt x="1025851" y="291851"/>
                        <a:pt x="987751" y="29185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7" name="Google Shape;6387;p209"/>
                <p:cNvSpPr/>
                <p:nvPr/>
              </p:nvSpPr>
              <p:spPr>
                <a:xfrm>
                  <a:off x="611928" y="4716021"/>
                  <a:ext cx="1743075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75" h="66675" extrusionOk="0">
                      <a:moveTo>
                        <a:pt x="7144" y="7144"/>
                      </a:moveTo>
                      <a:lnTo>
                        <a:pt x="1739894" y="7144"/>
                      </a:lnTo>
                      <a:lnTo>
                        <a:pt x="1739894" y="67885"/>
                      </a:lnTo>
                      <a:lnTo>
                        <a:pt x="7144" y="67885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8" name="Google Shape;6388;p209"/>
                <p:cNvSpPr/>
                <p:nvPr/>
              </p:nvSpPr>
              <p:spPr>
                <a:xfrm>
                  <a:off x="1751899" y="4567850"/>
                  <a:ext cx="2000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25" h="161925" extrusionOk="0">
                      <a:moveTo>
                        <a:pt x="194520" y="23689"/>
                      </a:moveTo>
                      <a:lnTo>
                        <a:pt x="158191" y="23689"/>
                      </a:lnTo>
                      <a:lnTo>
                        <a:pt x="161049" y="7144"/>
                      </a:lnTo>
                      <a:lnTo>
                        <a:pt x="7144" y="7144"/>
                      </a:lnTo>
                      <a:lnTo>
                        <a:pt x="37871" y="155315"/>
                      </a:lnTo>
                      <a:lnTo>
                        <a:pt x="135617" y="155315"/>
                      </a:lnTo>
                      <a:lnTo>
                        <a:pt x="138474" y="138398"/>
                      </a:lnTo>
                      <a:lnTo>
                        <a:pt x="194482" y="138398"/>
                      </a:lnTo>
                      <a:close/>
                      <a:moveTo>
                        <a:pt x="171717" y="115595"/>
                      </a:moveTo>
                      <a:lnTo>
                        <a:pt x="142427" y="115595"/>
                      </a:lnTo>
                      <a:lnTo>
                        <a:pt x="154286" y="46482"/>
                      </a:lnTo>
                      <a:lnTo>
                        <a:pt x="171726" y="4648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89" name="Google Shape;6389;p209"/>
                <p:cNvSpPr/>
                <p:nvPr/>
              </p:nvSpPr>
              <p:spPr>
                <a:xfrm>
                  <a:off x="1283479" y="4269051"/>
                  <a:ext cx="17145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180975" extrusionOk="0">
                      <a:moveTo>
                        <a:pt x="164706" y="7144"/>
                      </a:moveTo>
                      <a:lnTo>
                        <a:pt x="7144" y="17667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0" name="Google Shape;6390;p209"/>
                <p:cNvSpPr/>
                <p:nvPr/>
              </p:nvSpPr>
              <p:spPr>
                <a:xfrm>
                  <a:off x="1067233" y="3108887"/>
                  <a:ext cx="571500" cy="13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1304925" extrusionOk="0">
                      <a:moveTo>
                        <a:pt x="568776" y="660854"/>
                      </a:moveTo>
                      <a:lnTo>
                        <a:pt x="7144" y="1305058"/>
                      </a:lnTo>
                      <a:lnTo>
                        <a:pt x="7144" y="937165"/>
                      </a:lnTo>
                      <a:lnTo>
                        <a:pt x="568785" y="7144"/>
                      </a:lnTo>
                      <a:lnTo>
                        <a:pt x="568776" y="660854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1" name="Google Shape;6391;p209"/>
                <p:cNvSpPr/>
                <p:nvPr/>
              </p:nvSpPr>
              <p:spPr>
                <a:xfrm>
                  <a:off x="1513536" y="3109601"/>
                  <a:ext cx="1085850" cy="124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50" h="1247775" extrusionOk="0">
                      <a:moveTo>
                        <a:pt x="7144" y="1241012"/>
                      </a:moveTo>
                      <a:lnTo>
                        <a:pt x="1080373" y="660140"/>
                      </a:lnTo>
                      <a:lnTo>
                        <a:pt x="1080373" y="7144"/>
                      </a:lnTo>
                      <a:lnTo>
                        <a:pt x="7144" y="937365"/>
                      </a:lnTo>
                      <a:lnTo>
                        <a:pt x="7144" y="1241012"/>
                      </a:lnTo>
                      <a:close/>
                    </a:path>
                  </a:pathLst>
                </a:custGeom>
                <a:solidFill>
                  <a:srgbClr val="0072C6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2" name="Google Shape;6392;p209"/>
                <p:cNvSpPr/>
                <p:nvPr/>
              </p:nvSpPr>
              <p:spPr>
                <a:xfrm>
                  <a:off x="759956" y="3220831"/>
                  <a:ext cx="82867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75" h="514350" extrusionOk="0">
                      <a:moveTo>
                        <a:pt x="728872" y="499971"/>
                      </a:moveTo>
                      <a:cubicBezTo>
                        <a:pt x="790562" y="489152"/>
                        <a:pt x="831799" y="430371"/>
                        <a:pt x="820979" y="368680"/>
                      </a:cubicBezTo>
                      <a:cubicBezTo>
                        <a:pt x="811467" y="314435"/>
                        <a:pt x="764354" y="274866"/>
                        <a:pt x="709279" y="274867"/>
                      </a:cubicBezTo>
                      <a:lnTo>
                        <a:pt x="708146" y="274867"/>
                      </a:lnTo>
                      <a:cubicBezTo>
                        <a:pt x="708784" y="267656"/>
                        <a:pt x="709098" y="260370"/>
                        <a:pt x="709098" y="253007"/>
                      </a:cubicBezTo>
                      <a:cubicBezTo>
                        <a:pt x="709100" y="117222"/>
                        <a:pt x="599027" y="7146"/>
                        <a:pt x="463243" y="7144"/>
                      </a:cubicBezTo>
                      <a:cubicBezTo>
                        <a:pt x="357575" y="7142"/>
                        <a:pt x="263725" y="74659"/>
                        <a:pt x="230134" y="174845"/>
                      </a:cubicBezTo>
                      <a:cubicBezTo>
                        <a:pt x="212471" y="168693"/>
                        <a:pt x="193905" y="165536"/>
                        <a:pt x="175203" y="165501"/>
                      </a:cubicBezTo>
                      <a:cubicBezTo>
                        <a:pt x="82372" y="165501"/>
                        <a:pt x="7144" y="244215"/>
                        <a:pt x="7144" y="337017"/>
                      </a:cubicBezTo>
                      <a:cubicBezTo>
                        <a:pt x="7144" y="429819"/>
                        <a:pt x="82391" y="508572"/>
                        <a:pt x="175203" y="508572"/>
                      </a:cubicBezTo>
                      <a:lnTo>
                        <a:pt x="175431" y="508572"/>
                      </a:lnTo>
                      <a:cubicBezTo>
                        <a:pt x="175431" y="508572"/>
                        <a:pt x="728234" y="500085"/>
                        <a:pt x="728872" y="499971"/>
                      </a:cubicBezTo>
                      <a:close/>
                    </a:path>
                  </a:pathLst>
                </a:custGeom>
                <a:solidFill>
                  <a:srgbClr val="CBEBF5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3" name="Google Shape;6393;p209"/>
                <p:cNvSpPr/>
                <p:nvPr/>
              </p:nvSpPr>
              <p:spPr>
                <a:xfrm>
                  <a:off x="1067233" y="4038908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1B348E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4" name="Google Shape;6394;p209"/>
                <p:cNvSpPr/>
                <p:nvPr/>
              </p:nvSpPr>
              <p:spPr>
                <a:xfrm>
                  <a:off x="1104428" y="4084590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5" name="Google Shape;6395;p209"/>
                <p:cNvSpPr/>
                <p:nvPr/>
              </p:nvSpPr>
              <p:spPr>
                <a:xfrm>
                  <a:off x="1234597" y="4084590"/>
                  <a:ext cx="2095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04775" extrusionOk="0">
                      <a:moveTo>
                        <a:pt x="7144" y="7144"/>
                      </a:moveTo>
                      <a:lnTo>
                        <a:pt x="211703" y="7144"/>
                      </a:lnTo>
                      <a:lnTo>
                        <a:pt x="211703" y="98517"/>
                      </a:lnTo>
                      <a:lnTo>
                        <a:pt x="7144" y="985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6" name="Google Shape;6396;p209"/>
                <p:cNvSpPr/>
                <p:nvPr/>
              </p:nvSpPr>
              <p:spPr>
                <a:xfrm>
                  <a:off x="1234597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7" name="Google Shape;6397;p209"/>
                <p:cNvSpPr/>
                <p:nvPr/>
              </p:nvSpPr>
              <p:spPr>
                <a:xfrm>
                  <a:off x="1346172" y="419118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8" name="Google Shape;6398;p209"/>
                <p:cNvSpPr/>
                <p:nvPr/>
              </p:nvSpPr>
              <p:spPr>
                <a:xfrm>
                  <a:off x="960658" y="4117804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495DA5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99" name="Google Shape;6399;p209"/>
                <p:cNvSpPr/>
                <p:nvPr/>
              </p:nvSpPr>
              <p:spPr>
                <a:xfrm>
                  <a:off x="997853" y="4163495"/>
                  <a:ext cx="34290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0" h="190500" extrusionOk="0">
                      <a:moveTo>
                        <a:pt x="341871" y="7144"/>
                      </a:moveTo>
                      <a:lnTo>
                        <a:pt x="7144" y="7144"/>
                      </a:lnTo>
                      <a:lnTo>
                        <a:pt x="7144" y="189881"/>
                      </a:lnTo>
                      <a:lnTo>
                        <a:pt x="144580" y="189881"/>
                      </a:lnTo>
                      <a:lnTo>
                        <a:pt x="144580" y="98508"/>
                      </a:lnTo>
                      <a:lnTo>
                        <a:pt x="341871" y="98508"/>
                      </a:lnTo>
                      <a:lnTo>
                        <a:pt x="341871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0" name="Google Shape;6400;p209"/>
                <p:cNvSpPr/>
                <p:nvPr/>
              </p:nvSpPr>
              <p:spPr>
                <a:xfrm>
                  <a:off x="1128021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1" name="Google Shape;6401;p209"/>
                <p:cNvSpPr/>
                <p:nvPr/>
              </p:nvSpPr>
              <p:spPr>
                <a:xfrm>
                  <a:off x="1239597" y="4270089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2" name="Google Shape;6402;p209"/>
                <p:cNvSpPr/>
                <p:nvPr/>
              </p:nvSpPr>
              <p:spPr>
                <a:xfrm>
                  <a:off x="836613" y="4196709"/>
                  <a:ext cx="45720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314325" extrusionOk="0">
                      <a:moveTo>
                        <a:pt x="7144" y="7144"/>
                      </a:moveTo>
                      <a:lnTo>
                        <a:pt x="453447" y="7144"/>
                      </a:lnTo>
                      <a:lnTo>
                        <a:pt x="453447" y="311706"/>
                      </a:lnTo>
                      <a:lnTo>
                        <a:pt x="7144" y="311706"/>
                      </a:lnTo>
                      <a:close/>
                    </a:path>
                  </a:pathLst>
                </a:custGeom>
                <a:solidFill>
                  <a:srgbClr val="7685BB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3" name="Google Shape;6403;p209"/>
                <p:cNvSpPr/>
                <p:nvPr/>
              </p:nvSpPr>
              <p:spPr>
                <a:xfrm>
                  <a:off x="873809" y="4242391"/>
                  <a:ext cx="123825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90500" extrusionOk="0">
                      <a:moveTo>
                        <a:pt x="7144" y="7144"/>
                      </a:moveTo>
                      <a:lnTo>
                        <a:pt x="118720" y="7144"/>
                      </a:lnTo>
                      <a:lnTo>
                        <a:pt x="118720" y="189881"/>
                      </a:lnTo>
                      <a:lnTo>
                        <a:pt x="7144" y="1898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4" name="Google Shape;6404;p209"/>
                <p:cNvSpPr/>
                <p:nvPr/>
              </p:nvSpPr>
              <p:spPr>
                <a:xfrm>
                  <a:off x="1003977" y="4348994"/>
                  <a:ext cx="10477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85725" extrusionOk="0">
                      <a:moveTo>
                        <a:pt x="7144" y="7144"/>
                      </a:moveTo>
                      <a:lnTo>
                        <a:pt x="100127" y="7144"/>
                      </a:lnTo>
                      <a:lnTo>
                        <a:pt x="100127" y="83287"/>
                      </a:lnTo>
                      <a:lnTo>
                        <a:pt x="7144" y="832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5" name="Google Shape;6405;p209"/>
                <p:cNvSpPr/>
                <p:nvPr/>
              </p:nvSpPr>
              <p:spPr>
                <a:xfrm>
                  <a:off x="1003977" y="4242391"/>
                  <a:ext cx="209550" cy="19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50" h="190500" extrusionOk="0">
                      <a:moveTo>
                        <a:pt x="7144" y="7144"/>
                      </a:moveTo>
                      <a:lnTo>
                        <a:pt x="7144" y="98517"/>
                      </a:lnTo>
                      <a:lnTo>
                        <a:pt x="118720" y="98517"/>
                      </a:lnTo>
                      <a:lnTo>
                        <a:pt x="118720" y="189881"/>
                      </a:lnTo>
                      <a:lnTo>
                        <a:pt x="211703" y="189881"/>
                      </a:lnTo>
                      <a:lnTo>
                        <a:pt x="211703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6" name="Google Shape;6406;p209"/>
                <p:cNvSpPr/>
                <p:nvPr/>
              </p:nvSpPr>
              <p:spPr>
                <a:xfrm>
                  <a:off x="1231072" y="4220778"/>
                  <a:ext cx="238125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38125" extrusionOk="0">
                      <a:moveTo>
                        <a:pt x="233724" y="120129"/>
                      </a:moveTo>
                      <a:cubicBezTo>
                        <a:pt x="233724" y="182530"/>
                        <a:pt x="183003" y="233115"/>
                        <a:pt x="120434" y="233115"/>
                      </a:cubicBezTo>
                      <a:cubicBezTo>
                        <a:pt x="57866" y="233115"/>
                        <a:pt x="7144" y="182530"/>
                        <a:pt x="7144" y="120129"/>
                      </a:cubicBezTo>
                      <a:cubicBezTo>
                        <a:pt x="7144" y="57729"/>
                        <a:pt x="57866" y="7144"/>
                        <a:pt x="120434" y="7144"/>
                      </a:cubicBezTo>
                      <a:cubicBezTo>
                        <a:pt x="183003" y="7144"/>
                        <a:pt x="233724" y="57729"/>
                        <a:pt x="233724" y="120129"/>
                      </a:cubicBezTo>
                      <a:close/>
                    </a:path>
                  </a:pathLst>
                </a:custGeom>
                <a:solidFill>
                  <a:srgbClr val="D5D841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7" name="Google Shape;6407;p209"/>
                <p:cNvSpPr/>
                <p:nvPr/>
              </p:nvSpPr>
              <p:spPr>
                <a:xfrm>
                  <a:off x="1272327" y="4271832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30526" y="123977"/>
                      </a:moveTo>
                      <a:cubicBezTo>
                        <a:pt x="954" y="96574"/>
                        <a:pt x="-804" y="50387"/>
                        <a:pt x="26599" y="20812"/>
                      </a:cubicBezTo>
                      <a:cubicBezTo>
                        <a:pt x="31600" y="15421"/>
                        <a:pt x="37387" y="10811"/>
                        <a:pt x="43765" y="7144"/>
                      </a:cubicBezTo>
                      <a:lnTo>
                        <a:pt x="52947" y="22955"/>
                      </a:lnTo>
                      <a:cubicBezTo>
                        <a:pt x="35983" y="32766"/>
                        <a:pt x="25516" y="50854"/>
                        <a:pt x="25468" y="70447"/>
                      </a:cubicBezTo>
                      <a:cubicBezTo>
                        <a:pt x="25406" y="85706"/>
                        <a:pt x="31775" y="100279"/>
                        <a:pt x="43013" y="1105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8" name="Google Shape;6408;p209"/>
                <p:cNvSpPr/>
                <p:nvPr/>
              </p:nvSpPr>
              <p:spPr>
                <a:xfrm>
                  <a:off x="1277688" y="4263184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7219" y="7144"/>
                      </a:moveTo>
                      <a:lnTo>
                        <a:pt x="60731" y="38005"/>
                      </a:lnTo>
                      <a:lnTo>
                        <a:pt x="44234" y="68866"/>
                      </a:lnTo>
                      <a:lnTo>
                        <a:pt x="25689" y="39195"/>
                      </a:lnTo>
                      <a:lnTo>
                        <a:pt x="7144" y="9516"/>
                      </a:lnTo>
                      <a:lnTo>
                        <a:pt x="42177" y="8334"/>
                      </a:lnTo>
                      <a:lnTo>
                        <a:pt x="77219" y="7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09" name="Google Shape;6409;p209"/>
                <p:cNvSpPr/>
                <p:nvPr/>
              </p:nvSpPr>
              <p:spPr>
                <a:xfrm>
                  <a:off x="1370595" y="4278824"/>
                  <a:ext cx="57150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" h="123825" extrusionOk="0">
                      <a:moveTo>
                        <a:pt x="16326" y="124016"/>
                      </a:moveTo>
                      <a:lnTo>
                        <a:pt x="7144" y="108204"/>
                      </a:lnTo>
                      <a:cubicBezTo>
                        <a:pt x="33361" y="93135"/>
                        <a:pt x="42401" y="59674"/>
                        <a:pt x="27337" y="33452"/>
                      </a:cubicBezTo>
                      <a:cubicBezTo>
                        <a:pt x="24586" y="28670"/>
                        <a:pt x="21127" y="24327"/>
                        <a:pt x="17078" y="20574"/>
                      </a:cubicBezTo>
                      <a:lnTo>
                        <a:pt x="29527" y="7144"/>
                      </a:lnTo>
                      <a:cubicBezTo>
                        <a:pt x="59104" y="34538"/>
                        <a:pt x="60874" y="80715"/>
                        <a:pt x="33483" y="110290"/>
                      </a:cubicBezTo>
                      <a:cubicBezTo>
                        <a:pt x="28476" y="115700"/>
                        <a:pt x="22678" y="120320"/>
                        <a:pt x="16288" y="123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410" name="Google Shape;6410;p209"/>
                <p:cNvSpPr/>
                <p:nvPr/>
              </p:nvSpPr>
              <p:spPr>
                <a:xfrm>
                  <a:off x="1340972" y="4342622"/>
                  <a:ext cx="7620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66675" extrusionOk="0">
                      <a:moveTo>
                        <a:pt x="7144" y="68856"/>
                      </a:moveTo>
                      <a:lnTo>
                        <a:pt x="23632" y="38005"/>
                      </a:lnTo>
                      <a:lnTo>
                        <a:pt x="40119" y="7144"/>
                      </a:lnTo>
                      <a:lnTo>
                        <a:pt x="58674" y="36814"/>
                      </a:lnTo>
                      <a:lnTo>
                        <a:pt x="77219" y="66484"/>
                      </a:lnTo>
                      <a:lnTo>
                        <a:pt x="42177" y="67675"/>
                      </a:lnTo>
                      <a:lnTo>
                        <a:pt x="7144" y="68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411" name="Google Shape;6411;p209"/>
          <p:cNvGrpSpPr/>
          <p:nvPr/>
        </p:nvGrpSpPr>
        <p:grpSpPr>
          <a:xfrm>
            <a:off x="10061722" y="2210121"/>
            <a:ext cx="2132967" cy="3341857"/>
            <a:chOff x="10061863" y="2210121"/>
            <a:chExt cx="2133180" cy="3341857"/>
          </a:xfrm>
        </p:grpSpPr>
        <p:sp>
          <p:nvSpPr>
            <p:cNvPr id="6412" name="Google Shape;6412;p209"/>
            <p:cNvSpPr/>
            <p:nvPr/>
          </p:nvSpPr>
          <p:spPr>
            <a:xfrm>
              <a:off x="11385337" y="3549079"/>
              <a:ext cx="295275" cy="95250"/>
            </a:xfrm>
            <a:custGeom>
              <a:avLst/>
              <a:gdLst/>
              <a:ahLst/>
              <a:cxnLst/>
              <a:rect l="l" t="t" r="r" b="b"/>
              <a:pathLst>
                <a:path w="295275" h="95250" extrusionOk="0">
                  <a:moveTo>
                    <a:pt x="7144" y="91916"/>
                  </a:moveTo>
                  <a:lnTo>
                    <a:pt x="292894" y="91916"/>
                  </a:lnTo>
                  <a:lnTo>
                    <a:pt x="205264" y="7144"/>
                  </a:lnTo>
                  <a:lnTo>
                    <a:pt x="80486" y="71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3" name="Google Shape;6413;p209"/>
            <p:cNvSpPr/>
            <p:nvPr/>
          </p:nvSpPr>
          <p:spPr>
            <a:xfrm>
              <a:off x="11363429" y="3419539"/>
              <a:ext cx="219075" cy="228600"/>
            </a:xfrm>
            <a:custGeom>
              <a:avLst/>
              <a:gdLst/>
              <a:ahLst/>
              <a:cxnLst/>
              <a:rect l="l" t="t" r="r" b="b"/>
              <a:pathLst>
                <a:path w="219075" h="228600" extrusionOk="0">
                  <a:moveTo>
                    <a:pt x="29051" y="221456"/>
                  </a:moveTo>
                  <a:lnTo>
                    <a:pt x="7144" y="136684"/>
                  </a:lnTo>
                  <a:lnTo>
                    <a:pt x="128111" y="714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4" name="Google Shape;6414;p209"/>
            <p:cNvSpPr/>
            <p:nvPr/>
          </p:nvSpPr>
          <p:spPr>
            <a:xfrm>
              <a:off x="11483444" y="3287141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7144" y="7144"/>
                  </a:moveTo>
                  <a:lnTo>
                    <a:pt x="92869" y="7144"/>
                  </a:lnTo>
                  <a:lnTo>
                    <a:pt x="92869" y="139541"/>
                  </a:lnTo>
                  <a:lnTo>
                    <a:pt x="8096" y="139541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5" name="Google Shape;6415;p209"/>
            <p:cNvSpPr/>
            <p:nvPr/>
          </p:nvSpPr>
          <p:spPr>
            <a:xfrm>
              <a:off x="11537737" y="3441446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 extrusionOk="0">
                  <a:moveTo>
                    <a:pt x="7144" y="70009"/>
                  </a:moveTo>
                  <a:lnTo>
                    <a:pt x="61436" y="7144"/>
                  </a:lnTo>
                  <a:lnTo>
                    <a:pt x="159544" y="116681"/>
                  </a:lnTo>
                  <a:lnTo>
                    <a:pt x="140494" y="199549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6" name="Google Shape;6416;p209"/>
            <p:cNvSpPr/>
            <p:nvPr/>
          </p:nvSpPr>
          <p:spPr>
            <a:xfrm>
              <a:off x="11055303" y="4542350"/>
              <a:ext cx="415171" cy="133926"/>
            </a:xfrm>
            <a:custGeom>
              <a:avLst/>
              <a:gdLst/>
              <a:ahLst/>
              <a:cxnLst/>
              <a:rect l="l" t="t" r="r" b="b"/>
              <a:pathLst>
                <a:path w="415171" h="133926" extrusionOk="0">
                  <a:moveTo>
                    <a:pt x="10044" y="129239"/>
                  </a:moveTo>
                  <a:lnTo>
                    <a:pt x="411823" y="129239"/>
                  </a:lnTo>
                  <a:lnTo>
                    <a:pt x="288611" y="10044"/>
                  </a:lnTo>
                  <a:lnTo>
                    <a:pt x="113168" y="10044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7" name="Google Shape;6417;p209"/>
            <p:cNvSpPr/>
            <p:nvPr/>
          </p:nvSpPr>
          <p:spPr>
            <a:xfrm>
              <a:off x="11024500" y="4360211"/>
              <a:ext cx="308030" cy="321422"/>
            </a:xfrm>
            <a:custGeom>
              <a:avLst/>
              <a:gdLst/>
              <a:ahLst/>
              <a:cxnLst/>
              <a:rect l="l" t="t" r="r" b="b"/>
              <a:pathLst>
                <a:path w="308030" h="321422" extrusionOk="0">
                  <a:moveTo>
                    <a:pt x="40847" y="311378"/>
                  </a:moveTo>
                  <a:lnTo>
                    <a:pt x="10044" y="192184"/>
                  </a:lnTo>
                  <a:lnTo>
                    <a:pt x="180131" y="10044"/>
                  </a:lnTo>
                  <a:lnTo>
                    <a:pt x="299325" y="1004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8" name="Google Shape;6418;p209"/>
            <p:cNvSpPr/>
            <p:nvPr/>
          </p:nvSpPr>
          <p:spPr>
            <a:xfrm>
              <a:off x="11193247" y="4174054"/>
              <a:ext cx="133926" cy="200889"/>
            </a:xfrm>
            <a:custGeom>
              <a:avLst/>
              <a:gdLst/>
              <a:ahLst/>
              <a:cxnLst/>
              <a:rect l="l" t="t" r="r" b="b"/>
              <a:pathLst>
                <a:path w="133926" h="200889" extrusionOk="0">
                  <a:moveTo>
                    <a:pt x="10044" y="10044"/>
                  </a:moveTo>
                  <a:lnTo>
                    <a:pt x="130578" y="10044"/>
                  </a:lnTo>
                  <a:lnTo>
                    <a:pt x="130578" y="196202"/>
                  </a:lnTo>
                  <a:lnTo>
                    <a:pt x="11384" y="196202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9" name="Google Shape;6419;p209"/>
            <p:cNvSpPr/>
            <p:nvPr/>
          </p:nvSpPr>
          <p:spPr>
            <a:xfrm>
              <a:off x="11269584" y="4391014"/>
              <a:ext cx="227674" cy="281244"/>
            </a:xfrm>
            <a:custGeom>
              <a:avLst/>
              <a:gdLst/>
              <a:ahLst/>
              <a:cxnLst/>
              <a:rect l="l" t="t" r="r" b="b"/>
              <a:pathLst>
                <a:path w="227674" h="281244" extrusionOk="0">
                  <a:moveTo>
                    <a:pt x="10044" y="98436"/>
                  </a:moveTo>
                  <a:lnTo>
                    <a:pt x="86382" y="10044"/>
                  </a:lnTo>
                  <a:lnTo>
                    <a:pt x="224326" y="164059"/>
                  </a:lnTo>
                  <a:lnTo>
                    <a:pt x="197541" y="280575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0" name="Google Shape;6420;p209"/>
            <p:cNvSpPr/>
            <p:nvPr/>
          </p:nvSpPr>
          <p:spPr>
            <a:xfrm>
              <a:off x="10128571" y="3721189"/>
              <a:ext cx="899103" cy="290033"/>
            </a:xfrm>
            <a:custGeom>
              <a:avLst/>
              <a:gdLst/>
              <a:ahLst/>
              <a:cxnLst/>
              <a:rect l="l" t="t" r="r" b="b"/>
              <a:pathLst>
                <a:path w="899103" h="290033" extrusionOk="0">
                  <a:moveTo>
                    <a:pt x="21753" y="279882"/>
                  </a:moveTo>
                  <a:lnTo>
                    <a:pt x="891853" y="279882"/>
                  </a:lnTo>
                  <a:lnTo>
                    <a:pt x="625022" y="21753"/>
                  </a:lnTo>
                  <a:lnTo>
                    <a:pt x="245078" y="21753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1" name="Google Shape;6421;p209"/>
            <p:cNvSpPr/>
            <p:nvPr/>
          </p:nvSpPr>
          <p:spPr>
            <a:xfrm>
              <a:off x="10061863" y="3326744"/>
              <a:ext cx="667077" cy="696080"/>
            </a:xfrm>
            <a:custGeom>
              <a:avLst/>
              <a:gdLst/>
              <a:ahLst/>
              <a:cxnLst/>
              <a:rect l="l" t="t" r="r" b="b"/>
              <a:pathLst>
                <a:path w="667077" h="696080" extrusionOk="0">
                  <a:moveTo>
                    <a:pt x="88460" y="674328"/>
                  </a:moveTo>
                  <a:lnTo>
                    <a:pt x="21753" y="416198"/>
                  </a:lnTo>
                  <a:lnTo>
                    <a:pt x="390095" y="21753"/>
                  </a:lnTo>
                  <a:lnTo>
                    <a:pt x="648225" y="21753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2" name="Google Shape;6422;p209"/>
            <p:cNvSpPr/>
            <p:nvPr/>
          </p:nvSpPr>
          <p:spPr>
            <a:xfrm>
              <a:off x="10427306" y="2923598"/>
              <a:ext cx="290033" cy="435050"/>
            </a:xfrm>
            <a:custGeom>
              <a:avLst/>
              <a:gdLst/>
              <a:ahLst/>
              <a:cxnLst/>
              <a:rect l="l" t="t" r="r" b="b"/>
              <a:pathLst>
                <a:path w="290033" h="435050" extrusionOk="0">
                  <a:moveTo>
                    <a:pt x="21753" y="21753"/>
                  </a:moveTo>
                  <a:lnTo>
                    <a:pt x="282783" y="21753"/>
                  </a:lnTo>
                  <a:lnTo>
                    <a:pt x="282783" y="424899"/>
                  </a:lnTo>
                  <a:lnTo>
                    <a:pt x="24653" y="424899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3" name="Google Shape;6423;p209"/>
            <p:cNvSpPr/>
            <p:nvPr/>
          </p:nvSpPr>
          <p:spPr>
            <a:xfrm>
              <a:off x="10592625" y="3393452"/>
              <a:ext cx="493057" cy="609070"/>
            </a:xfrm>
            <a:custGeom>
              <a:avLst/>
              <a:gdLst/>
              <a:ahLst/>
              <a:cxnLst/>
              <a:rect l="l" t="t" r="r" b="b"/>
              <a:pathLst>
                <a:path w="493057" h="609070" extrusionOk="0">
                  <a:moveTo>
                    <a:pt x="21753" y="213174"/>
                  </a:moveTo>
                  <a:lnTo>
                    <a:pt x="187072" y="21753"/>
                  </a:lnTo>
                  <a:lnTo>
                    <a:pt x="485806" y="355291"/>
                  </a:lnTo>
                  <a:lnTo>
                    <a:pt x="427799" y="607620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4" name="Google Shape;6424;p209"/>
            <p:cNvSpPr/>
            <p:nvPr/>
          </p:nvSpPr>
          <p:spPr>
            <a:xfrm>
              <a:off x="11515354" y="5260941"/>
              <a:ext cx="676646" cy="268418"/>
            </a:xfrm>
            <a:custGeom>
              <a:avLst/>
              <a:gdLst/>
              <a:ahLst/>
              <a:cxnLst/>
              <a:rect l="l" t="t" r="r" b="b"/>
              <a:pathLst>
                <a:path w="676646" h="268418" extrusionOk="0">
                  <a:moveTo>
                    <a:pt x="232227" y="0"/>
                  </a:moveTo>
                  <a:lnTo>
                    <a:pt x="627313" y="0"/>
                  </a:lnTo>
                  <a:lnTo>
                    <a:pt x="676646" y="47725"/>
                  </a:lnTo>
                  <a:lnTo>
                    <a:pt x="676646" y="268418"/>
                  </a:lnTo>
                  <a:lnTo>
                    <a:pt x="0" y="268418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5" name="Google Shape;6425;p209"/>
            <p:cNvSpPr/>
            <p:nvPr/>
          </p:nvSpPr>
          <p:spPr>
            <a:xfrm>
              <a:off x="11423369" y="4828157"/>
              <a:ext cx="693662" cy="723821"/>
            </a:xfrm>
            <a:custGeom>
              <a:avLst/>
              <a:gdLst/>
              <a:ahLst/>
              <a:cxnLst/>
              <a:rect l="l" t="t" r="r" b="b"/>
              <a:pathLst>
                <a:path w="693662" h="723821" extrusionOk="0">
                  <a:moveTo>
                    <a:pt x="91986" y="701202"/>
                  </a:moveTo>
                  <a:lnTo>
                    <a:pt x="22619" y="432785"/>
                  </a:lnTo>
                  <a:lnTo>
                    <a:pt x="405642" y="22619"/>
                  </a:lnTo>
                  <a:lnTo>
                    <a:pt x="674059" y="22619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6" name="Google Shape;6426;p209"/>
            <p:cNvSpPr/>
            <p:nvPr/>
          </p:nvSpPr>
          <p:spPr>
            <a:xfrm>
              <a:off x="11803375" y="4408944"/>
              <a:ext cx="301592" cy="452388"/>
            </a:xfrm>
            <a:custGeom>
              <a:avLst/>
              <a:gdLst/>
              <a:ahLst/>
              <a:cxnLst/>
              <a:rect l="l" t="t" r="r" b="b"/>
              <a:pathLst>
                <a:path w="301592" h="452388" extrusionOk="0">
                  <a:moveTo>
                    <a:pt x="22619" y="22619"/>
                  </a:moveTo>
                  <a:lnTo>
                    <a:pt x="294053" y="22619"/>
                  </a:lnTo>
                  <a:lnTo>
                    <a:pt x="294053" y="441833"/>
                  </a:lnTo>
                  <a:lnTo>
                    <a:pt x="25635" y="441833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7" name="Google Shape;6427;p209"/>
            <p:cNvSpPr/>
            <p:nvPr/>
          </p:nvSpPr>
          <p:spPr>
            <a:xfrm>
              <a:off x="11997902" y="4920143"/>
              <a:ext cx="187704" cy="381393"/>
            </a:xfrm>
            <a:custGeom>
              <a:avLst/>
              <a:gdLst/>
              <a:ahLst/>
              <a:cxnLst/>
              <a:rect l="l" t="t" r="r" b="b"/>
              <a:pathLst>
                <a:path w="187704" h="381393" extrusionOk="0">
                  <a:moveTo>
                    <a:pt x="171908" y="0"/>
                  </a:moveTo>
                  <a:lnTo>
                    <a:pt x="187704" y="17637"/>
                  </a:lnTo>
                  <a:lnTo>
                    <a:pt x="187704" y="381393"/>
                  </a:lnTo>
                  <a:lnTo>
                    <a:pt x="0" y="199052"/>
                  </a:lnTo>
                  <a:close/>
                </a:path>
              </a:pathLst>
            </a:custGeom>
            <a:solidFill>
              <a:srgbClr val="D8D8D8">
                <a:alpha val="1765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8" name="Google Shape;6428;p209"/>
            <p:cNvSpPr/>
            <p:nvPr/>
          </p:nvSpPr>
          <p:spPr>
            <a:xfrm>
              <a:off x="11808642" y="2971190"/>
              <a:ext cx="386401" cy="246311"/>
            </a:xfrm>
            <a:custGeom>
              <a:avLst/>
              <a:gdLst/>
              <a:ahLst/>
              <a:cxnLst/>
              <a:rect l="l" t="t" r="r" b="b"/>
              <a:pathLst>
                <a:path w="386401" h="246311" extrusionOk="0">
                  <a:moveTo>
                    <a:pt x="213100" y="0"/>
                  </a:moveTo>
                  <a:lnTo>
                    <a:pt x="386401" y="0"/>
                  </a:lnTo>
                  <a:lnTo>
                    <a:pt x="386401" y="246311"/>
                  </a:lnTo>
                  <a:lnTo>
                    <a:pt x="0" y="246311"/>
                  </a:lnTo>
                  <a:close/>
                </a:path>
              </a:pathLst>
            </a:custGeom>
            <a:solidFill>
              <a:srgbClr val="BFBFBF">
                <a:alpha val="2784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9" name="Google Shape;6429;p209"/>
            <p:cNvSpPr/>
            <p:nvPr/>
          </p:nvSpPr>
          <p:spPr>
            <a:xfrm>
              <a:off x="11744989" y="2594807"/>
              <a:ext cx="450054" cy="622694"/>
            </a:xfrm>
            <a:custGeom>
              <a:avLst/>
              <a:gdLst/>
              <a:ahLst/>
              <a:cxnLst/>
              <a:rect l="l" t="t" r="r" b="b"/>
              <a:pathLst>
                <a:path w="450054" h="622694" extrusionOk="0">
                  <a:moveTo>
                    <a:pt x="351476" y="0"/>
                  </a:moveTo>
                  <a:lnTo>
                    <a:pt x="450054" y="0"/>
                  </a:lnTo>
                  <a:lnTo>
                    <a:pt x="450054" y="172227"/>
                  </a:lnTo>
                  <a:lnTo>
                    <a:pt x="63654" y="622694"/>
                  </a:lnTo>
                  <a:lnTo>
                    <a:pt x="0" y="376384"/>
                  </a:lnTo>
                  <a:close/>
                </a:path>
              </a:pathLst>
            </a:custGeom>
            <a:solidFill>
              <a:srgbClr val="D8D8D8">
                <a:alpha val="2078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0" name="Google Shape;6430;p209"/>
            <p:cNvSpPr/>
            <p:nvPr/>
          </p:nvSpPr>
          <p:spPr>
            <a:xfrm>
              <a:off x="12093697" y="2210121"/>
              <a:ext cx="101346" cy="384687"/>
            </a:xfrm>
            <a:custGeom>
              <a:avLst/>
              <a:gdLst/>
              <a:ahLst/>
              <a:cxnLst/>
              <a:rect l="l" t="t" r="r" b="b"/>
              <a:pathLst>
                <a:path w="101346" h="384687" extrusionOk="0">
                  <a:moveTo>
                    <a:pt x="0" y="0"/>
                  </a:moveTo>
                  <a:lnTo>
                    <a:pt x="101346" y="0"/>
                  </a:lnTo>
                  <a:lnTo>
                    <a:pt x="101346" y="384687"/>
                  </a:lnTo>
                  <a:lnTo>
                    <a:pt x="2768" y="384687"/>
                  </a:lnTo>
                  <a:close/>
                </a:path>
              </a:pathLst>
            </a:custGeom>
            <a:solidFill>
              <a:srgbClr val="F2F2F2">
                <a:alpha val="73730"/>
              </a:srgbClr>
            </a:solidFill>
            <a:ln>
              <a:noFill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31" name="Google Shape;6431;p209"/>
          <p:cNvGrpSpPr/>
          <p:nvPr/>
        </p:nvGrpSpPr>
        <p:grpSpPr>
          <a:xfrm>
            <a:off x="1369198" y="5083254"/>
            <a:ext cx="5585904" cy="635330"/>
            <a:chOff x="1368471" y="5083258"/>
            <a:chExt cx="5586463" cy="635330"/>
          </a:xfrm>
        </p:grpSpPr>
        <p:sp>
          <p:nvSpPr>
            <p:cNvPr id="6432" name="Google Shape;6432;p209"/>
            <p:cNvSpPr/>
            <p:nvPr/>
          </p:nvSpPr>
          <p:spPr>
            <a:xfrm>
              <a:off x="3124234" y="5276129"/>
              <a:ext cx="38307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1400"/>
                <a:buFont typeface="Quattrocento Sans"/>
                <a:buNone/>
              </a:pPr>
              <a:r>
                <a:rPr lang="en-US" sz="1400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and manage your models everywhere</a:t>
              </a:r>
              <a:endParaRPr sz="1400"/>
            </a:p>
          </p:txBody>
        </p:sp>
        <p:cxnSp>
          <p:nvCxnSpPr>
            <p:cNvPr id="6433" name="Google Shape;6433;p209"/>
            <p:cNvCxnSpPr/>
            <p:nvPr/>
          </p:nvCxnSpPr>
          <p:spPr>
            <a:xfrm>
              <a:off x="2844745" y="5115588"/>
              <a:ext cx="0" cy="603000"/>
            </a:xfrm>
            <a:prstGeom prst="straightConnector1">
              <a:avLst/>
            </a:prstGeom>
            <a:noFill/>
            <a:ln w="12700" cap="rnd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6434" name="Google Shape;6434;p209"/>
            <p:cNvGrpSpPr/>
            <p:nvPr/>
          </p:nvGrpSpPr>
          <p:grpSpPr>
            <a:xfrm>
              <a:off x="1368471" y="5083258"/>
              <a:ext cx="1279303" cy="549088"/>
              <a:chOff x="1349791" y="3168457"/>
              <a:chExt cx="5678220" cy="2437139"/>
            </a:xfrm>
          </p:grpSpPr>
          <p:sp>
            <p:nvSpPr>
              <p:cNvPr id="6435" name="Google Shape;6435;p209"/>
              <p:cNvSpPr/>
              <p:nvPr/>
            </p:nvSpPr>
            <p:spPr>
              <a:xfrm>
                <a:off x="4411612" y="4538106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8234" y="325991"/>
                    </a:moveTo>
                    <a:cubicBezTo>
                      <a:pt x="1107281" y="325991"/>
                      <a:pt x="1106329" y="325991"/>
                      <a:pt x="1105376" y="325991"/>
                    </a:cubicBezTo>
                    <a:cubicBezTo>
                      <a:pt x="1129189" y="240266"/>
                      <a:pt x="1079659" y="150731"/>
                      <a:pt x="992981" y="126918"/>
                    </a:cubicBezTo>
                    <a:cubicBezTo>
                      <a:pt x="938689" y="111678"/>
                      <a:pt x="880586" y="125966"/>
                      <a:pt x="839629" y="164066"/>
                    </a:cubicBezTo>
                    <a:cubicBezTo>
                      <a:pt x="809149" y="50718"/>
                      <a:pt x="691991" y="-15957"/>
                      <a:pt x="578644" y="14523"/>
                    </a:cubicBezTo>
                    <a:cubicBezTo>
                      <a:pt x="492919" y="37383"/>
                      <a:pt x="431006" y="111678"/>
                      <a:pt x="422434" y="200261"/>
                    </a:cubicBezTo>
                    <a:cubicBezTo>
                      <a:pt x="420529" y="200261"/>
                      <a:pt x="418624" y="199308"/>
                      <a:pt x="416719" y="199308"/>
                    </a:cubicBezTo>
                    <a:cubicBezTo>
                      <a:pt x="350996" y="138348"/>
                      <a:pt x="249079" y="143111"/>
                      <a:pt x="188119" y="207881"/>
                    </a:cubicBezTo>
                    <a:cubicBezTo>
                      <a:pt x="172879" y="225026"/>
                      <a:pt x="160496" y="244076"/>
                      <a:pt x="153829" y="265983"/>
                    </a:cubicBezTo>
                    <a:cubicBezTo>
                      <a:pt x="142399" y="262173"/>
                      <a:pt x="130016" y="260268"/>
                      <a:pt x="117634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6339" y="362186"/>
                      <a:pt x="1152049" y="326943"/>
                      <a:pt x="1109186" y="326943"/>
                    </a:cubicBezTo>
                    <a:cubicBezTo>
                      <a:pt x="1109186" y="325991"/>
                      <a:pt x="1108234" y="325991"/>
                      <a:pt x="1108234" y="325991"/>
                    </a:cubicBezTo>
                    <a:lnTo>
                      <a:pt x="1108234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6" name="Google Shape;6436;p209"/>
              <p:cNvSpPr/>
              <p:nvPr/>
            </p:nvSpPr>
            <p:spPr>
              <a:xfrm>
                <a:off x="2008442" y="3914466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42863" y="165766"/>
                    </a:moveTo>
                    <a:cubicBezTo>
                      <a:pt x="69532" y="30511"/>
                      <a:pt x="505778" y="2888"/>
                      <a:pt x="1016317" y="102901"/>
                    </a:cubicBezTo>
                    <a:cubicBezTo>
                      <a:pt x="1526858" y="202913"/>
                      <a:pt x="1921192" y="393413"/>
                      <a:pt x="1894523" y="528668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7" name="Google Shape;6437;p209"/>
              <p:cNvSpPr/>
              <p:nvPr/>
            </p:nvSpPr>
            <p:spPr>
              <a:xfrm>
                <a:off x="1349791" y="3168457"/>
                <a:ext cx="2616398" cy="1067491"/>
              </a:xfrm>
              <a:custGeom>
                <a:avLst/>
                <a:gdLst/>
                <a:ahLst/>
                <a:cxnLst/>
                <a:rect l="l" t="t" r="r" b="b"/>
                <a:pathLst>
                  <a:path w="1190625" h="485775" extrusionOk="0">
                    <a:moveTo>
                      <a:pt x="1106329" y="325991"/>
                    </a:moveTo>
                    <a:cubicBezTo>
                      <a:pt x="1105376" y="325991"/>
                      <a:pt x="1104424" y="325991"/>
                      <a:pt x="1103471" y="325991"/>
                    </a:cubicBezTo>
                    <a:cubicBezTo>
                      <a:pt x="1127284" y="240266"/>
                      <a:pt x="1077754" y="150731"/>
                      <a:pt x="991076" y="126918"/>
                    </a:cubicBezTo>
                    <a:cubicBezTo>
                      <a:pt x="936784" y="111678"/>
                      <a:pt x="878681" y="125966"/>
                      <a:pt x="837724" y="164066"/>
                    </a:cubicBezTo>
                    <a:cubicBezTo>
                      <a:pt x="808196" y="50718"/>
                      <a:pt x="691039" y="-15957"/>
                      <a:pt x="577691" y="14523"/>
                    </a:cubicBezTo>
                    <a:cubicBezTo>
                      <a:pt x="491966" y="37383"/>
                      <a:pt x="430054" y="111678"/>
                      <a:pt x="421481" y="200261"/>
                    </a:cubicBezTo>
                    <a:cubicBezTo>
                      <a:pt x="419576" y="200261"/>
                      <a:pt x="417671" y="199308"/>
                      <a:pt x="415766" y="199308"/>
                    </a:cubicBezTo>
                    <a:cubicBezTo>
                      <a:pt x="350044" y="138348"/>
                      <a:pt x="248126" y="143111"/>
                      <a:pt x="187166" y="207881"/>
                    </a:cubicBezTo>
                    <a:cubicBezTo>
                      <a:pt x="171926" y="225026"/>
                      <a:pt x="159544" y="244076"/>
                      <a:pt x="152876" y="265983"/>
                    </a:cubicBezTo>
                    <a:cubicBezTo>
                      <a:pt x="141446" y="262173"/>
                      <a:pt x="129064" y="260268"/>
                      <a:pt x="116681" y="260268"/>
                    </a:cubicBezTo>
                    <a:cubicBezTo>
                      <a:pt x="57626" y="259316"/>
                      <a:pt x="8096" y="305988"/>
                      <a:pt x="7144" y="365996"/>
                    </a:cubicBezTo>
                    <a:cubicBezTo>
                      <a:pt x="7144" y="366948"/>
                      <a:pt x="7144" y="366948"/>
                      <a:pt x="7144" y="367901"/>
                    </a:cubicBezTo>
                    <a:cubicBezTo>
                      <a:pt x="7144" y="428861"/>
                      <a:pt x="55721" y="481248"/>
                      <a:pt x="116681" y="481248"/>
                    </a:cubicBezTo>
                    <a:lnTo>
                      <a:pt x="376714" y="481248"/>
                    </a:lnTo>
                    <a:cubicBezTo>
                      <a:pt x="383381" y="489821"/>
                      <a:pt x="391001" y="481248"/>
                      <a:pt x="397669" y="481248"/>
                    </a:cubicBezTo>
                    <a:lnTo>
                      <a:pt x="1107281" y="481248"/>
                    </a:lnTo>
                    <a:cubicBezTo>
                      <a:pt x="1150144" y="482201"/>
                      <a:pt x="1185386" y="447911"/>
                      <a:pt x="1185386" y="405048"/>
                    </a:cubicBezTo>
                    <a:cubicBezTo>
                      <a:pt x="1185386" y="362186"/>
                      <a:pt x="1152049" y="326943"/>
                      <a:pt x="1109186" y="326943"/>
                    </a:cubicBezTo>
                    <a:cubicBezTo>
                      <a:pt x="1108234" y="325991"/>
                      <a:pt x="1107281" y="325991"/>
                      <a:pt x="1106329" y="325991"/>
                    </a:cubicBezTo>
                    <a:lnTo>
                      <a:pt x="1106329" y="325991"/>
                    </a:lnTo>
                    <a:close/>
                  </a:path>
                </a:pathLst>
              </a:custGeom>
              <a:solidFill>
                <a:srgbClr val="CBEBF5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8" name="Google Shape;6438;p209"/>
              <p:cNvSpPr/>
              <p:nvPr/>
            </p:nvSpPr>
            <p:spPr>
              <a:xfrm>
                <a:off x="3697468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9" name="Google Shape;6439;p209"/>
              <p:cNvSpPr/>
              <p:nvPr/>
            </p:nvSpPr>
            <p:spPr>
              <a:xfrm>
                <a:off x="3356099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0" name="Google Shape;6440;p209"/>
              <p:cNvSpPr/>
              <p:nvPr/>
            </p:nvSpPr>
            <p:spPr>
              <a:xfrm>
                <a:off x="4579152" y="374594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1" name="Google Shape;6441;p209"/>
              <p:cNvSpPr/>
              <p:nvPr/>
            </p:nvSpPr>
            <p:spPr>
              <a:xfrm>
                <a:off x="4239880" y="375223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2391" y="237649"/>
                    </a:lnTo>
                    <a:lnTo>
                      <a:pt x="82391" y="47149"/>
                    </a:lnTo>
                    <a:lnTo>
                      <a:pt x="93821" y="45244"/>
                    </a:lnTo>
                    <a:lnTo>
                      <a:pt x="105251" y="40481"/>
                    </a:lnTo>
                    <a:lnTo>
                      <a:pt x="118586" y="35719"/>
                    </a:lnTo>
                    <a:lnTo>
                      <a:pt x="118586" y="249079"/>
                    </a:lnTo>
                    <a:lnTo>
                      <a:pt x="105251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2" name="Google Shape;6442;p209"/>
              <p:cNvSpPr/>
              <p:nvPr/>
            </p:nvSpPr>
            <p:spPr>
              <a:xfrm>
                <a:off x="3697468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3" name="Google Shape;6443;p209"/>
              <p:cNvSpPr/>
              <p:nvPr/>
            </p:nvSpPr>
            <p:spPr>
              <a:xfrm>
                <a:off x="3356099" y="4964810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29076"/>
                    </a:moveTo>
                    <a:lnTo>
                      <a:pt x="46196" y="227171"/>
                    </a:lnTo>
                    <a:lnTo>
                      <a:pt x="46196" y="58579"/>
                    </a:lnTo>
                    <a:lnTo>
                      <a:pt x="54769" y="56674"/>
                    </a:lnTo>
                    <a:lnTo>
                      <a:pt x="63341" y="54769"/>
                    </a:lnTo>
                    <a:lnTo>
                      <a:pt x="71914" y="52864"/>
                    </a:lnTo>
                    <a:lnTo>
                      <a:pt x="71914" y="236696"/>
                    </a:lnTo>
                    <a:lnTo>
                      <a:pt x="63341" y="234791"/>
                    </a:lnTo>
                    <a:lnTo>
                      <a:pt x="54769" y="229076"/>
                    </a:lnTo>
                    <a:close/>
                    <a:moveTo>
                      <a:pt x="94774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4774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4" name="Google Shape;6444;p209"/>
              <p:cNvSpPr/>
              <p:nvPr/>
            </p:nvSpPr>
            <p:spPr>
              <a:xfrm>
                <a:off x="4579152" y="4958526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5" name="Google Shape;6445;p209"/>
              <p:cNvSpPr/>
              <p:nvPr/>
            </p:nvSpPr>
            <p:spPr>
              <a:xfrm>
                <a:off x="4239880" y="4964801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29076"/>
                    </a:moveTo>
                    <a:lnTo>
                      <a:pt x="45244" y="227171"/>
                    </a:lnTo>
                    <a:lnTo>
                      <a:pt x="45244" y="58579"/>
                    </a:lnTo>
                    <a:lnTo>
                      <a:pt x="53816" y="56674"/>
                    </a:lnTo>
                    <a:lnTo>
                      <a:pt x="62389" y="54769"/>
                    </a:lnTo>
                    <a:lnTo>
                      <a:pt x="70961" y="52864"/>
                    </a:lnTo>
                    <a:lnTo>
                      <a:pt x="70961" y="236696"/>
                    </a:lnTo>
                    <a:lnTo>
                      <a:pt x="62389" y="234791"/>
                    </a:lnTo>
                    <a:lnTo>
                      <a:pt x="53816" y="229076"/>
                    </a:lnTo>
                    <a:close/>
                    <a:moveTo>
                      <a:pt x="93821" y="242411"/>
                    </a:moveTo>
                    <a:lnTo>
                      <a:pt x="83344" y="237649"/>
                    </a:lnTo>
                    <a:lnTo>
                      <a:pt x="83344" y="47149"/>
                    </a:lnTo>
                    <a:lnTo>
                      <a:pt x="94774" y="45244"/>
                    </a:lnTo>
                    <a:lnTo>
                      <a:pt x="106204" y="40481"/>
                    </a:lnTo>
                    <a:lnTo>
                      <a:pt x="119539" y="35719"/>
                    </a:lnTo>
                    <a:lnTo>
                      <a:pt x="119539" y="249079"/>
                    </a:lnTo>
                    <a:lnTo>
                      <a:pt x="106204" y="244316"/>
                    </a:lnTo>
                    <a:lnTo>
                      <a:pt x="93821" y="2424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6" name="Google Shape;6446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7" name="Google Shape;6447;p209"/>
              <p:cNvSpPr/>
              <p:nvPr/>
            </p:nvSpPr>
            <p:spPr>
              <a:xfrm>
                <a:off x="3825216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8" name="Google Shape;6448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9" name="Google Shape;6449;p209"/>
              <p:cNvSpPr/>
              <p:nvPr/>
            </p:nvSpPr>
            <p:spPr>
              <a:xfrm>
                <a:off x="2947718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3816" y="230981"/>
                    </a:moveTo>
                    <a:lnTo>
                      <a:pt x="45244" y="229076"/>
                    </a:lnTo>
                    <a:lnTo>
                      <a:pt x="45244" y="60484"/>
                    </a:lnTo>
                    <a:lnTo>
                      <a:pt x="53816" y="58579"/>
                    </a:lnTo>
                    <a:lnTo>
                      <a:pt x="62389" y="56674"/>
                    </a:lnTo>
                    <a:lnTo>
                      <a:pt x="70961" y="54769"/>
                    </a:lnTo>
                    <a:lnTo>
                      <a:pt x="70961" y="238601"/>
                    </a:lnTo>
                    <a:lnTo>
                      <a:pt x="62389" y="236696"/>
                    </a:lnTo>
                    <a:lnTo>
                      <a:pt x="53816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0" name="Google Shape;6450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rgbClr val="804998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1" name="Google Shape;6451;p209"/>
              <p:cNvSpPr/>
              <p:nvPr/>
            </p:nvSpPr>
            <p:spPr>
              <a:xfrm>
                <a:off x="3697468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2" name="Google Shape;6452;p209"/>
              <p:cNvSpPr/>
              <p:nvPr/>
            </p:nvSpPr>
            <p:spPr>
              <a:xfrm>
                <a:off x="4579152" y="3745937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3" name="Google Shape;6453;p209"/>
              <p:cNvSpPr/>
              <p:nvPr/>
            </p:nvSpPr>
            <p:spPr>
              <a:xfrm>
                <a:off x="3697468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4" name="Google Shape;6454;p209"/>
              <p:cNvSpPr/>
              <p:nvPr/>
            </p:nvSpPr>
            <p:spPr>
              <a:xfrm>
                <a:off x="4579152" y="4958515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9546" y="218599"/>
                    </a:moveTo>
                    <a:lnTo>
                      <a:pt x="7144" y="285274"/>
                    </a:lnTo>
                    <a:lnTo>
                      <a:pt x="7144" y="7144"/>
                    </a:lnTo>
                    <a:lnTo>
                      <a:pt x="179546" y="681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5" name="Google Shape;6455;p209"/>
              <p:cNvSpPr/>
              <p:nvPr/>
            </p:nvSpPr>
            <p:spPr>
              <a:xfrm>
                <a:off x="4170772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6" name="Google Shape;6456;p209"/>
              <p:cNvSpPr/>
              <p:nvPr/>
            </p:nvSpPr>
            <p:spPr>
              <a:xfrm>
                <a:off x="3293270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6689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6689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7" name="Google Shape;6457;p209"/>
              <p:cNvSpPr/>
              <p:nvPr/>
            </p:nvSpPr>
            <p:spPr>
              <a:xfrm>
                <a:off x="5037799" y="4353272"/>
                <a:ext cx="397693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85750" extrusionOk="0">
                    <a:moveTo>
                      <a:pt x="177641" y="217646"/>
                    </a:moveTo>
                    <a:lnTo>
                      <a:pt x="7144" y="282416"/>
                    </a:lnTo>
                    <a:lnTo>
                      <a:pt x="7144" y="7144"/>
                    </a:lnTo>
                    <a:lnTo>
                      <a:pt x="177641" y="67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8" name="Google Shape;6458;p209"/>
              <p:cNvSpPr/>
              <p:nvPr/>
            </p:nvSpPr>
            <p:spPr>
              <a:xfrm>
                <a:off x="4692243" y="4353272"/>
                <a:ext cx="293037" cy="627936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285750" extrusionOk="0">
                    <a:moveTo>
                      <a:pt x="7144" y="51911"/>
                    </a:moveTo>
                    <a:lnTo>
                      <a:pt x="7144" y="233839"/>
                    </a:lnTo>
                    <a:lnTo>
                      <a:pt x="134779" y="283369"/>
                    </a:lnTo>
                    <a:lnTo>
                      <a:pt x="134779" y="7144"/>
                    </a:lnTo>
                    <a:lnTo>
                      <a:pt x="7144" y="51911"/>
                    </a:lnTo>
                    <a:close/>
                    <a:moveTo>
                      <a:pt x="20479" y="219551"/>
                    </a:moveTo>
                    <a:lnTo>
                      <a:pt x="13811" y="217646"/>
                    </a:lnTo>
                    <a:lnTo>
                      <a:pt x="13811" y="67151"/>
                    </a:lnTo>
                    <a:lnTo>
                      <a:pt x="20479" y="65246"/>
                    </a:lnTo>
                    <a:lnTo>
                      <a:pt x="27146" y="63341"/>
                    </a:lnTo>
                    <a:lnTo>
                      <a:pt x="33814" y="61436"/>
                    </a:lnTo>
                    <a:lnTo>
                      <a:pt x="33814" y="225266"/>
                    </a:lnTo>
                    <a:lnTo>
                      <a:pt x="27146" y="223361"/>
                    </a:lnTo>
                    <a:lnTo>
                      <a:pt x="20479" y="219551"/>
                    </a:lnTo>
                    <a:close/>
                    <a:moveTo>
                      <a:pt x="54769" y="230981"/>
                    </a:moveTo>
                    <a:lnTo>
                      <a:pt x="46196" y="229076"/>
                    </a:lnTo>
                    <a:lnTo>
                      <a:pt x="46196" y="60484"/>
                    </a:lnTo>
                    <a:lnTo>
                      <a:pt x="54769" y="58579"/>
                    </a:lnTo>
                    <a:lnTo>
                      <a:pt x="63341" y="56674"/>
                    </a:lnTo>
                    <a:lnTo>
                      <a:pt x="71914" y="54769"/>
                    </a:lnTo>
                    <a:lnTo>
                      <a:pt x="71914" y="238601"/>
                    </a:lnTo>
                    <a:lnTo>
                      <a:pt x="63341" y="236696"/>
                    </a:lnTo>
                    <a:lnTo>
                      <a:pt x="54769" y="230981"/>
                    </a:lnTo>
                    <a:close/>
                    <a:moveTo>
                      <a:pt x="94774" y="244316"/>
                    </a:moveTo>
                    <a:lnTo>
                      <a:pt x="83344" y="239554"/>
                    </a:lnTo>
                    <a:lnTo>
                      <a:pt x="83344" y="49054"/>
                    </a:lnTo>
                    <a:lnTo>
                      <a:pt x="94774" y="47149"/>
                    </a:lnTo>
                    <a:lnTo>
                      <a:pt x="106204" y="42386"/>
                    </a:lnTo>
                    <a:lnTo>
                      <a:pt x="119539" y="37624"/>
                    </a:lnTo>
                    <a:lnTo>
                      <a:pt x="119539" y="250984"/>
                    </a:lnTo>
                    <a:lnTo>
                      <a:pt x="106204" y="246221"/>
                    </a:lnTo>
                    <a:lnTo>
                      <a:pt x="94774" y="2443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9" name="Google Shape;6459;p209"/>
              <p:cNvSpPr/>
              <p:nvPr/>
            </p:nvSpPr>
            <p:spPr>
              <a:xfrm>
                <a:off x="2005632" y="4184679"/>
                <a:ext cx="4249031" cy="1255871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571500" extrusionOk="0">
                    <a:moveTo>
                      <a:pt x="1895800" y="405765"/>
                    </a:moveTo>
                    <a:cubicBezTo>
                      <a:pt x="1869130" y="541020"/>
                      <a:pt x="1432885" y="568643"/>
                      <a:pt x="922345" y="468630"/>
                    </a:cubicBezTo>
                    <a:cubicBezTo>
                      <a:pt x="411805" y="368618"/>
                      <a:pt x="17469" y="178118"/>
                      <a:pt x="44139" y="42863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0" name="Google Shape;6460;p209"/>
              <p:cNvSpPr/>
              <p:nvPr/>
            </p:nvSpPr>
            <p:spPr>
              <a:xfrm>
                <a:off x="5092248" y="5176315"/>
                <a:ext cx="523280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23825" extrusionOk="0">
                    <a:moveTo>
                      <a:pt x="136684" y="122396"/>
                    </a:moveTo>
                    <a:lnTo>
                      <a:pt x="7144" y="39529"/>
                    </a:lnTo>
                    <a:lnTo>
                      <a:pt x="123349" y="21431"/>
                    </a:lnTo>
                    <a:lnTo>
                      <a:pt x="226219" y="7144"/>
                    </a:lnTo>
                    <a:lnTo>
                      <a:pt x="239554" y="108109"/>
                    </a:lnTo>
                    <a:close/>
                  </a:path>
                </a:pathLst>
              </a:custGeom>
              <a:solidFill>
                <a:srgbClr val="D83B0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1" name="Google Shape;6461;p209"/>
              <p:cNvSpPr/>
              <p:nvPr/>
            </p:nvSpPr>
            <p:spPr>
              <a:xfrm>
                <a:off x="5119472" y="5176315"/>
                <a:ext cx="502349" cy="29303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79534" y="25241"/>
                    </a:moveTo>
                    <a:lnTo>
                      <a:pt x="7144" y="134779"/>
                    </a:lnTo>
                    <a:lnTo>
                      <a:pt x="124301" y="122396"/>
                    </a:lnTo>
                    <a:lnTo>
                      <a:pt x="227171" y="108109"/>
                    </a:lnTo>
                    <a:lnTo>
                      <a:pt x="213836" y="7144"/>
                    </a:lnTo>
                    <a:close/>
                  </a:path>
                </a:pathLst>
              </a:custGeom>
              <a:solidFill>
                <a:srgbClr val="DD5900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2" name="Google Shape;6462;p209"/>
              <p:cNvSpPr/>
              <p:nvPr/>
            </p:nvSpPr>
            <p:spPr>
              <a:xfrm>
                <a:off x="5027329" y="5176315"/>
                <a:ext cx="607004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121444" y="25241"/>
                    </a:moveTo>
                    <a:lnTo>
                      <a:pt x="7144" y="95726"/>
                    </a:lnTo>
                    <a:lnTo>
                      <a:pt x="166211" y="122396"/>
                    </a:lnTo>
                    <a:lnTo>
                      <a:pt x="269081" y="108109"/>
                    </a:lnTo>
                    <a:lnTo>
                      <a:pt x="255746" y="7144"/>
                    </a:lnTo>
                    <a:close/>
                  </a:path>
                </a:pathLst>
              </a:custGeom>
              <a:solidFill>
                <a:srgbClr val="EAE42D">
                  <a:alpha val="69800"/>
                </a:srgbClr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3" name="Google Shape;6463;p209"/>
              <p:cNvSpPr/>
              <p:nvPr/>
            </p:nvSpPr>
            <p:spPr>
              <a:xfrm>
                <a:off x="5278642" y="5111370"/>
                <a:ext cx="313968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7144" y="54769"/>
                    </a:moveTo>
                    <a:lnTo>
                      <a:pt x="21431" y="7144"/>
                    </a:lnTo>
                    <a:lnTo>
                      <a:pt x="141446" y="36671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4" name="Google Shape;6464;p209"/>
              <p:cNvSpPr/>
              <p:nvPr/>
            </p:nvSpPr>
            <p:spPr>
              <a:xfrm>
                <a:off x="5307962" y="5398277"/>
                <a:ext cx="313968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6675" extrusionOk="0">
                    <a:moveTo>
                      <a:pt x="7144" y="25241"/>
                    </a:moveTo>
                    <a:lnTo>
                      <a:pt x="32861" y="68104"/>
                    </a:lnTo>
                    <a:lnTo>
                      <a:pt x="14144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5" name="Google Shape;6465;p209"/>
              <p:cNvSpPr/>
              <p:nvPr/>
            </p:nvSpPr>
            <p:spPr>
              <a:xfrm>
                <a:off x="5343565" y="5153246"/>
                <a:ext cx="502349" cy="1883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85725" extrusionOk="0">
                    <a:moveTo>
                      <a:pt x="14764" y="80486"/>
                    </a:moveTo>
                    <a:lnTo>
                      <a:pt x="7144" y="21431"/>
                    </a:lnTo>
                    <a:lnTo>
                      <a:pt x="215741" y="7144"/>
                    </a:lnTo>
                    <a:lnTo>
                      <a:pt x="222409" y="53816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6" name="Google Shape;6466;p209"/>
              <p:cNvSpPr/>
              <p:nvPr/>
            </p:nvSpPr>
            <p:spPr>
              <a:xfrm>
                <a:off x="5802208" y="5153213"/>
                <a:ext cx="188381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57150" extrusionOk="0">
                    <a:moveTo>
                      <a:pt x="13811" y="53816"/>
                    </a:moveTo>
                    <a:lnTo>
                      <a:pt x="7144" y="7144"/>
                    </a:lnTo>
                    <a:lnTo>
                      <a:pt x="87154" y="43339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7" name="Google Shape;6467;p209"/>
              <p:cNvSpPr/>
              <p:nvPr/>
            </p:nvSpPr>
            <p:spPr>
              <a:xfrm>
                <a:off x="5360319" y="5255827"/>
                <a:ext cx="481417" cy="209312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95250" extrusionOk="0">
                    <a:moveTo>
                      <a:pt x="7144" y="33814"/>
                    </a:moveTo>
                    <a:lnTo>
                      <a:pt x="15716" y="92869"/>
                    </a:lnTo>
                    <a:lnTo>
                      <a:pt x="220504" y="52864"/>
                    </a:lnTo>
                    <a:lnTo>
                      <a:pt x="214789" y="7144"/>
                    </a:lnTo>
                    <a:close/>
                  </a:path>
                </a:pathLst>
              </a:custGeom>
              <a:solidFill>
                <a:srgbClr val="354D73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8" name="Google Shape;6468;p209"/>
              <p:cNvSpPr/>
              <p:nvPr/>
            </p:nvSpPr>
            <p:spPr>
              <a:xfrm>
                <a:off x="5816878" y="5232829"/>
                <a:ext cx="188381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66675" extrusionOk="0">
                    <a:moveTo>
                      <a:pt x="7144" y="17621"/>
                    </a:moveTo>
                    <a:lnTo>
                      <a:pt x="12859" y="63341"/>
                    </a:lnTo>
                    <a:lnTo>
                      <a:pt x="80486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9" name="Google Shape;6469;p209"/>
              <p:cNvSpPr/>
              <p:nvPr/>
            </p:nvSpPr>
            <p:spPr>
              <a:xfrm>
                <a:off x="5224197" y="5257966"/>
                <a:ext cx="355830" cy="104656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7144" y="43339"/>
                    </a:moveTo>
                    <a:lnTo>
                      <a:pt x="37624" y="7144"/>
                    </a:lnTo>
                    <a:lnTo>
                      <a:pt x="155734" y="23336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0" name="Google Shape;6470;p209"/>
              <p:cNvSpPr/>
              <p:nvPr/>
            </p:nvSpPr>
            <p:spPr>
              <a:xfrm>
                <a:off x="5224197" y="5293625"/>
                <a:ext cx="355830" cy="125587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57150" extrusionOk="0">
                    <a:moveTo>
                      <a:pt x="7144" y="26194"/>
                    </a:moveTo>
                    <a:lnTo>
                      <a:pt x="45244" y="52864"/>
                    </a:lnTo>
                    <a:lnTo>
                      <a:pt x="155734" y="7144"/>
                    </a:lnTo>
                    <a:close/>
                  </a:path>
                </a:pathLst>
              </a:custGeom>
              <a:solidFill>
                <a:srgbClr val="022050"/>
              </a:solidFill>
              <a:ln>
                <a:noFill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6471" name="Google Shape;6471;p209"/>
          <p:cNvSpPr/>
          <p:nvPr/>
        </p:nvSpPr>
        <p:spPr>
          <a:xfrm>
            <a:off x="7467179" y="5406062"/>
            <a:ext cx="30171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 agnostic Python SDK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p208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Demos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8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DB02-CA20-4CC6-ACD8-8DC62DA9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0515600" cy="7908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Flavors of Cloud Services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BACB346-0300-426C-AAA5-FAB8B102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121848"/>
              </p:ext>
            </p:extLst>
          </p:nvPr>
        </p:nvGraphicFramePr>
        <p:xfrm>
          <a:off x="207593" y="1047853"/>
          <a:ext cx="11358331" cy="529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51745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210"/>
          <p:cNvSpPr txBox="1">
            <a:spLocks noGrp="1"/>
          </p:cNvSpPr>
          <p:nvPr>
            <p:ph type="title"/>
          </p:nvPr>
        </p:nvSpPr>
        <p:spPr>
          <a:xfrm>
            <a:off x="434975" y="1557825"/>
            <a:ext cx="96582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This talk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https://github.com/sharatsc/ub-cdse-2021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Notebooks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https://github.com/Azure/MachineLearningNotebooks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Azure ML Docs  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https://docs.microsoft.com/en-us/azure/machine-learning/service/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Google Shape;6481;p210"/>
          <p:cNvSpPr txBox="1">
            <a:spLocks noGrp="1"/>
          </p:cNvSpPr>
          <p:nvPr>
            <p:ph type="title"/>
          </p:nvPr>
        </p:nvSpPr>
        <p:spPr>
          <a:xfrm>
            <a:off x="319475" y="74400"/>
            <a:ext cx="98289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211"/>
          <p:cNvSpPr txBox="1">
            <a:spLocks noGrp="1"/>
          </p:cNvSpPr>
          <p:nvPr>
            <p:ph type="title"/>
          </p:nvPr>
        </p:nvSpPr>
        <p:spPr>
          <a:xfrm>
            <a:off x="585225" y="2739620"/>
            <a:ext cx="6400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0443-A3BD-461B-801F-B9C86020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Flavors of Machine learning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platforms</a:t>
            </a:r>
          </a:p>
        </p:txBody>
      </p:sp>
      <p:pic>
        <p:nvPicPr>
          <p:cNvPr id="1026" name="Picture 2" descr="A graphic showing the relative positions of 20 vendors of data science and machine learning platforms, as evaluated by Gartner for their Ability to Execute and Completeness of Vision.">
            <a:extLst>
              <a:ext uri="{FF2B5EF4-FFF2-40B4-BE49-F238E27FC236}">
                <a16:creationId xmlns:a16="http://schemas.microsoft.com/office/drawing/2014/main" id="{7DC06B06-B35E-4351-BCBB-A94A6F75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4" y="135266"/>
            <a:ext cx="6470219" cy="672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53F71-297A-417A-9EA3-6A82507A4FD6}"/>
              </a:ext>
            </a:extLst>
          </p:cNvPr>
          <p:cNvSpPr txBox="1"/>
          <p:nvPr/>
        </p:nvSpPr>
        <p:spPr>
          <a:xfrm>
            <a:off x="-78827" y="6604872"/>
            <a:ext cx="130210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https://www.gartner.com/doc/reprints?id=1-25D1CURH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0EEF32-42A8-4E67-A9E9-58A856AFC909}"/>
              </a:ext>
            </a:extLst>
          </p:cNvPr>
          <p:cNvSpPr/>
          <p:nvPr/>
        </p:nvSpPr>
        <p:spPr>
          <a:xfrm>
            <a:off x="8862266" y="3257241"/>
            <a:ext cx="637609" cy="171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3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70"/>
          <p:cNvSpPr txBox="1">
            <a:spLocks noGrp="1"/>
          </p:cNvSpPr>
          <p:nvPr>
            <p:ph type="title"/>
          </p:nvPr>
        </p:nvSpPr>
        <p:spPr>
          <a:xfrm>
            <a:off x="0" y="-1973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Machine learning workflow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6" name="Google Shape;4486;p170"/>
          <p:cNvCxnSpPr/>
          <p:nvPr/>
        </p:nvCxnSpPr>
        <p:spPr>
          <a:xfrm>
            <a:off x="2993867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7" name="Google Shape;4487;p170"/>
          <p:cNvCxnSpPr/>
          <p:nvPr/>
        </p:nvCxnSpPr>
        <p:spPr>
          <a:xfrm>
            <a:off x="5104058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8" name="Google Shape;4488;p170"/>
          <p:cNvCxnSpPr/>
          <p:nvPr/>
        </p:nvCxnSpPr>
        <p:spPr>
          <a:xfrm>
            <a:off x="7225772" y="3927328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9" name="Google Shape;4489;p170"/>
          <p:cNvCxnSpPr/>
          <p:nvPr/>
        </p:nvCxnSpPr>
        <p:spPr>
          <a:xfrm>
            <a:off x="9364327" y="391978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0" name="Google Shape;4490;p170"/>
          <p:cNvCxnSpPr>
            <a:stCxn id="4491" idx="2"/>
            <a:endCxn id="4492" idx="2"/>
          </p:cNvCxnSpPr>
          <p:nvPr/>
        </p:nvCxnSpPr>
        <p:spPr>
          <a:xfrm rot="5400000">
            <a:off x="6441270" y="928876"/>
            <a:ext cx="600" cy="8461800"/>
          </a:xfrm>
          <a:prstGeom prst="bentConnector3">
            <a:avLst>
              <a:gd name="adj1" fmla="val 684893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93" name="Google Shape;4493;p170"/>
          <p:cNvGrpSpPr/>
          <p:nvPr/>
        </p:nvGrpSpPr>
        <p:grpSpPr>
          <a:xfrm>
            <a:off x="208583" y="3534221"/>
            <a:ext cx="1046960" cy="1027247"/>
            <a:chOff x="212775" y="3604509"/>
            <a:chExt cx="1068000" cy="1047676"/>
          </a:xfrm>
        </p:grpSpPr>
        <p:sp>
          <p:nvSpPr>
            <p:cNvPr id="4494" name="Google Shape;4494;p170"/>
            <p:cNvSpPr/>
            <p:nvPr/>
          </p:nvSpPr>
          <p:spPr>
            <a:xfrm>
              <a:off x="212775" y="4119385"/>
              <a:ext cx="10680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57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sources</a:t>
              </a:r>
              <a:endParaRPr sz="1400"/>
            </a:p>
          </p:txBody>
        </p:sp>
        <p:grpSp>
          <p:nvGrpSpPr>
            <p:cNvPr id="4495" name="Google Shape;4495;p170"/>
            <p:cNvGrpSpPr/>
            <p:nvPr/>
          </p:nvGrpSpPr>
          <p:grpSpPr>
            <a:xfrm>
              <a:off x="496516" y="3604509"/>
              <a:ext cx="508369" cy="445031"/>
              <a:chOff x="3764" y="3313"/>
              <a:chExt cx="353" cy="309"/>
            </a:xfrm>
          </p:grpSpPr>
          <p:sp>
            <p:nvSpPr>
              <p:cNvPr id="4496" name="Google Shape;4496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7" name="Google Shape;4497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8" name="Google Shape;4498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499" name="Google Shape;4499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0" name="Google Shape;4500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1" name="Google Shape;4501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2" name="Google Shape;4502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3" name="Google Shape;4503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4" name="Google Shape;4504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5" name="Google Shape;4505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6" name="Google Shape;4506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7" name="Google Shape;4507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8" name="Google Shape;4508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09" name="Google Shape;4509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0" name="Google Shape;4510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1" name="Google Shape;4511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2" name="Google Shape;4512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13" name="Google Shape;4513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514" name="Google Shape;4514;p170"/>
          <p:cNvSpPr/>
          <p:nvPr/>
        </p:nvSpPr>
        <p:spPr>
          <a:xfrm flipH="1">
            <a:off x="1001176" y="3287357"/>
            <a:ext cx="422700" cy="1316700"/>
          </a:xfrm>
          <a:prstGeom prst="leftBrace">
            <a:avLst>
              <a:gd name="adj1" fmla="val 0"/>
              <a:gd name="adj2" fmla="val 49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15" name="Google Shape;4515;p170"/>
          <p:cNvGrpSpPr/>
          <p:nvPr/>
        </p:nvGrpSpPr>
        <p:grpSpPr>
          <a:xfrm>
            <a:off x="1163041" y="2403200"/>
            <a:ext cx="2009181" cy="2769499"/>
            <a:chOff x="1186413" y="2450994"/>
            <a:chExt cx="2049557" cy="2824578"/>
          </a:xfrm>
        </p:grpSpPr>
        <p:sp>
          <p:nvSpPr>
            <p:cNvPr id="4516" name="Google Shape;4516;p170"/>
            <p:cNvSpPr txBox="1"/>
            <p:nvPr/>
          </p:nvSpPr>
          <p:spPr>
            <a:xfrm>
              <a:off x="1186413" y="3765690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Classical ML</a:t>
              </a:r>
              <a:endParaRPr sz="1400"/>
            </a:p>
          </p:txBody>
        </p:sp>
        <p:sp>
          <p:nvSpPr>
            <p:cNvPr id="4517" name="Google Shape;4517;p170"/>
            <p:cNvSpPr txBox="1"/>
            <p:nvPr/>
          </p:nvSpPr>
          <p:spPr>
            <a:xfrm>
              <a:off x="1220270" y="4834572"/>
              <a:ext cx="2015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Deep learning</a:t>
              </a:r>
              <a:endParaRPr sz="1400"/>
            </a:p>
          </p:txBody>
        </p:sp>
        <p:grpSp>
          <p:nvGrpSpPr>
            <p:cNvPr id="4518" name="Google Shape;4518;p170"/>
            <p:cNvGrpSpPr/>
            <p:nvPr/>
          </p:nvGrpSpPr>
          <p:grpSpPr>
            <a:xfrm>
              <a:off x="1455981" y="2450994"/>
              <a:ext cx="1599715" cy="2811092"/>
              <a:chOff x="1455981" y="2450994"/>
              <a:chExt cx="1599715" cy="2811092"/>
            </a:xfrm>
          </p:grpSpPr>
          <p:sp>
            <p:nvSpPr>
              <p:cNvPr id="4519" name="Google Shape;4519;p170"/>
              <p:cNvSpPr txBox="1"/>
              <p:nvPr/>
            </p:nvSpPr>
            <p:spPr>
              <a:xfrm>
                <a:off x="1455981" y="245099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Build and train models </a:t>
                </a:r>
                <a:endParaRPr sz="1400"/>
              </a:p>
            </p:txBody>
          </p:sp>
          <p:grpSp>
            <p:nvGrpSpPr>
              <p:cNvPr id="4520" name="Google Shape;4520;p170"/>
              <p:cNvGrpSpPr/>
              <p:nvPr/>
            </p:nvGrpSpPr>
            <p:grpSpPr>
              <a:xfrm>
                <a:off x="1456087" y="2457520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2" name="Google Shape;4492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521" name="Google Shape;4521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22" name="Google Shape;4522;p170"/>
              <p:cNvGrpSpPr/>
              <p:nvPr/>
            </p:nvGrpSpPr>
            <p:grpSpPr>
              <a:xfrm>
                <a:off x="1977225" y="4260097"/>
                <a:ext cx="604595" cy="514896"/>
                <a:chOff x="3097731" y="3411002"/>
                <a:chExt cx="3913237" cy="3332660"/>
              </a:xfrm>
            </p:grpSpPr>
            <p:sp>
              <p:nvSpPr>
                <p:cNvPr id="4523" name="Google Shape;4523;p170"/>
                <p:cNvSpPr/>
                <p:nvPr/>
              </p:nvSpPr>
              <p:spPr>
                <a:xfrm>
                  <a:off x="3097731" y="3411002"/>
                  <a:ext cx="3913237" cy="332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936" h="3835942" extrusionOk="0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524" name="Google Shape;4524;p170"/>
                <p:cNvGrpSpPr/>
                <p:nvPr/>
              </p:nvGrpSpPr>
              <p:grpSpPr>
                <a:xfrm>
                  <a:off x="3558863" y="3838170"/>
                  <a:ext cx="2873009" cy="2905492"/>
                  <a:chOff x="3440120" y="3859753"/>
                  <a:chExt cx="2873009" cy="2905492"/>
                </a:xfrm>
              </p:grpSpPr>
              <p:sp>
                <p:nvSpPr>
                  <p:cNvPr id="4525" name="Google Shape;4525;p170"/>
                  <p:cNvSpPr/>
                  <p:nvPr/>
                </p:nvSpPr>
                <p:spPr>
                  <a:xfrm>
                    <a:off x="3729167" y="3859753"/>
                    <a:ext cx="1024249" cy="290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698" h="1460046" extrusionOk="0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6" name="Google Shape;4526;p170"/>
                  <p:cNvSpPr/>
                  <p:nvPr/>
                </p:nvSpPr>
                <p:spPr>
                  <a:xfrm>
                    <a:off x="4475931" y="4041179"/>
                    <a:ext cx="1233350" cy="351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9774" h="176687" extrusionOk="0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7" name="Google Shape;4527;p170"/>
                  <p:cNvSpPr/>
                  <p:nvPr/>
                </p:nvSpPr>
                <p:spPr>
                  <a:xfrm>
                    <a:off x="3903160" y="4041179"/>
                    <a:ext cx="285749" cy="322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1" h="171450" extrusionOk="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8" name="Google Shape;4528;p170"/>
                  <p:cNvSpPr/>
                  <p:nvPr/>
                </p:nvSpPr>
                <p:spPr>
                  <a:xfrm>
                    <a:off x="3440120" y="4482556"/>
                    <a:ext cx="289736" cy="446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96" h="224518" extrusionOk="0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29" name="Google Shape;4529;p170"/>
                  <p:cNvSpPr/>
                  <p:nvPr/>
                </p:nvSpPr>
                <p:spPr>
                  <a:xfrm>
                    <a:off x="3770503" y="5061350"/>
                    <a:ext cx="452180" cy="87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6" h="43887" extrusionOk="0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0" name="Google Shape;4530;p170"/>
                  <p:cNvSpPr/>
                  <p:nvPr/>
                </p:nvSpPr>
                <p:spPr>
                  <a:xfrm>
                    <a:off x="3587852" y="5344832"/>
                    <a:ext cx="315447" cy="304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69" h="151135" extrusionOk="0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1" name="Google Shape;4531;p170"/>
                  <p:cNvSpPr/>
                  <p:nvPr/>
                </p:nvSpPr>
                <p:spPr>
                  <a:xfrm>
                    <a:off x="4642401" y="4363411"/>
                    <a:ext cx="179211" cy="83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56" h="421822" extrusionOk="0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2" name="Google Shape;4532;p170"/>
                  <p:cNvSpPr/>
                  <p:nvPr/>
                </p:nvSpPr>
                <p:spPr>
                  <a:xfrm>
                    <a:off x="4785632" y="4875193"/>
                    <a:ext cx="414446" cy="10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32" h="50610" extrusionOk="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3" name="Google Shape;4533;p170"/>
                  <p:cNvSpPr/>
                  <p:nvPr/>
                </p:nvSpPr>
                <p:spPr>
                  <a:xfrm>
                    <a:off x="5311236" y="4363412"/>
                    <a:ext cx="1001893" cy="308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464" h="154796" extrusionOk="0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534" name="Google Shape;4534;p170"/>
                  <p:cNvSpPr/>
                  <p:nvPr/>
                </p:nvSpPr>
                <p:spPr>
                  <a:xfrm>
                    <a:off x="5863318" y="4671458"/>
                    <a:ext cx="349738" cy="60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779" h="318407" extrusionOk="0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4535" name="Google Shape;4535;p170"/>
              <p:cNvGrpSpPr/>
              <p:nvPr/>
            </p:nvGrpSpPr>
            <p:grpSpPr>
              <a:xfrm>
                <a:off x="1826465" y="3179880"/>
                <a:ext cx="764550" cy="606880"/>
                <a:chOff x="4223626" y="2353385"/>
                <a:chExt cx="1174064" cy="931941"/>
              </a:xfrm>
            </p:grpSpPr>
            <p:grpSp>
              <p:nvGrpSpPr>
                <p:cNvPr id="4536" name="Google Shape;4536;p170"/>
                <p:cNvGrpSpPr/>
                <p:nvPr/>
              </p:nvGrpSpPr>
              <p:grpSpPr>
                <a:xfrm>
                  <a:off x="4273550" y="2402283"/>
                  <a:ext cx="1079400" cy="840450"/>
                  <a:chOff x="4273550" y="2402283"/>
                  <a:chExt cx="1079400" cy="840450"/>
                </a:xfrm>
              </p:grpSpPr>
              <p:cxnSp>
                <p:nvCxnSpPr>
                  <p:cNvPr id="4537" name="Google Shape;4537;p170"/>
                  <p:cNvCxnSpPr/>
                  <p:nvPr/>
                </p:nvCxnSpPr>
                <p:spPr>
                  <a:xfrm>
                    <a:off x="4997450" y="2413000"/>
                    <a:ext cx="355500" cy="232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8" name="Google Shape;4538;p170"/>
                  <p:cNvCxnSpPr/>
                  <p:nvPr/>
                </p:nvCxnSpPr>
                <p:spPr>
                  <a:xfrm>
                    <a:off x="4997450" y="2413000"/>
                    <a:ext cx="296400" cy="721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39" name="Google Shape;4539;p170"/>
                  <p:cNvCxnSpPr/>
                  <p:nvPr/>
                </p:nvCxnSpPr>
                <p:spPr>
                  <a:xfrm rot="10800000" flipH="1">
                    <a:off x="4762500" y="3143333"/>
                    <a:ext cx="520800" cy="86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0" name="Google Shape;4540;p170"/>
                  <p:cNvCxnSpPr/>
                  <p:nvPr/>
                </p:nvCxnSpPr>
                <p:spPr>
                  <a:xfrm rot="10800000" flipH="1">
                    <a:off x="5039783" y="2641700"/>
                    <a:ext cx="300600" cy="2412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1" name="Google Shape;4541;p170"/>
                  <p:cNvCxnSpPr/>
                  <p:nvPr/>
                </p:nvCxnSpPr>
                <p:spPr>
                  <a:xfrm rot="10800000" flipH="1">
                    <a:off x="4413250" y="2413100"/>
                    <a:ext cx="571500" cy="126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2" name="Google Shape;4542;p170"/>
                  <p:cNvCxnSpPr/>
                  <p:nvPr/>
                </p:nvCxnSpPr>
                <p:spPr>
                  <a:xfrm rot="10800000" flipH="1">
                    <a:off x="4703233" y="2450050"/>
                    <a:ext cx="251400" cy="24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3" name="Google Shape;4543;p170"/>
                  <p:cNvCxnSpPr/>
                  <p:nvPr/>
                </p:nvCxnSpPr>
                <p:spPr>
                  <a:xfrm rot="10800000" flipH="1">
                    <a:off x="4762500" y="2402283"/>
                    <a:ext cx="232800" cy="821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4" name="Google Shape;4544;p170"/>
                  <p:cNvCxnSpPr/>
                  <p:nvPr/>
                </p:nvCxnSpPr>
                <p:spPr>
                  <a:xfrm rot="10800000">
                    <a:off x="4273550" y="2984383"/>
                    <a:ext cx="495300" cy="252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170"/>
                  <p:cNvCxnSpPr/>
                  <p:nvPr/>
                </p:nvCxnSpPr>
                <p:spPr>
                  <a:xfrm rot="10800000">
                    <a:off x="4417483" y="2537850"/>
                    <a:ext cx="647700" cy="3387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170"/>
                  <p:cNvCxnSpPr/>
                  <p:nvPr/>
                </p:nvCxnSpPr>
                <p:spPr>
                  <a:xfrm rot="10800000" flipH="1">
                    <a:off x="4277783" y="2874383"/>
                    <a:ext cx="770400" cy="1080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170"/>
                  <p:cNvCxnSpPr/>
                  <p:nvPr/>
                </p:nvCxnSpPr>
                <p:spPr>
                  <a:xfrm rot="10800000">
                    <a:off x="4413333" y="2531633"/>
                    <a:ext cx="353400" cy="6984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170"/>
                  <p:cNvCxnSpPr/>
                  <p:nvPr/>
                </p:nvCxnSpPr>
                <p:spPr>
                  <a:xfrm rot="10800000">
                    <a:off x="4716033" y="2698833"/>
                    <a:ext cx="50700" cy="5439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170"/>
                  <p:cNvCxnSpPr/>
                  <p:nvPr/>
                </p:nvCxnSpPr>
                <p:spPr>
                  <a:xfrm rot="10800000">
                    <a:off x="5052533" y="2899750"/>
                    <a:ext cx="234900" cy="2181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170"/>
                  <p:cNvCxnSpPr/>
                  <p:nvPr/>
                </p:nvCxnSpPr>
                <p:spPr>
                  <a:xfrm rot="10800000" flipH="1">
                    <a:off x="4762500" y="2876533"/>
                    <a:ext cx="292200" cy="34080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551" name="Google Shape;4551;p170"/>
                <p:cNvSpPr/>
                <p:nvPr/>
              </p:nvSpPr>
              <p:spPr>
                <a:xfrm>
                  <a:off x="4938065" y="2353385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2" name="Google Shape;4552;p170"/>
                <p:cNvSpPr/>
                <p:nvPr/>
              </p:nvSpPr>
              <p:spPr>
                <a:xfrm>
                  <a:off x="5284290" y="258271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170"/>
                <p:cNvSpPr/>
                <p:nvPr/>
              </p:nvSpPr>
              <p:spPr>
                <a:xfrm>
                  <a:off x="4992571" y="2824202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170"/>
                <p:cNvSpPr/>
                <p:nvPr/>
              </p:nvSpPr>
              <p:spPr>
                <a:xfrm>
                  <a:off x="5227637" y="307168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5" name="Google Shape;4555;p170"/>
                <p:cNvSpPr/>
                <p:nvPr/>
              </p:nvSpPr>
              <p:spPr>
                <a:xfrm>
                  <a:off x="4703544" y="3171926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6" name="Google Shape;4556;p170"/>
                <p:cNvSpPr/>
                <p:nvPr/>
              </p:nvSpPr>
              <p:spPr>
                <a:xfrm>
                  <a:off x="4223626" y="2924064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7" name="Google Shape;4557;p170"/>
                <p:cNvSpPr/>
                <p:nvPr/>
              </p:nvSpPr>
              <p:spPr>
                <a:xfrm>
                  <a:off x="4655543" y="2638231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8" name="Google Shape;4558;p170"/>
                <p:cNvSpPr/>
                <p:nvPr/>
              </p:nvSpPr>
              <p:spPr>
                <a:xfrm>
                  <a:off x="4363387" y="2482918"/>
                  <a:ext cx="113400" cy="1134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4559" name="Google Shape;4559;p170"/>
          <p:cNvGrpSpPr/>
          <p:nvPr/>
        </p:nvGrpSpPr>
        <p:grpSpPr>
          <a:xfrm>
            <a:off x="5647959" y="2409599"/>
            <a:ext cx="1577385" cy="2749877"/>
            <a:chOff x="5761460" y="2457520"/>
            <a:chExt cx="1609084" cy="2804566"/>
          </a:xfrm>
        </p:grpSpPr>
        <p:sp>
          <p:nvSpPr>
            <p:cNvPr id="4560" name="Google Shape;4560;p170"/>
            <p:cNvSpPr txBox="1"/>
            <p:nvPr/>
          </p:nvSpPr>
          <p:spPr>
            <a:xfrm>
              <a:off x="5772744" y="2463820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Experimentation and pipelines</a:t>
              </a:r>
              <a:endParaRPr sz="1400"/>
            </a:p>
          </p:txBody>
        </p:sp>
        <p:grpSp>
          <p:nvGrpSpPr>
            <p:cNvPr id="4561" name="Google Shape;4561;p170"/>
            <p:cNvGrpSpPr/>
            <p:nvPr/>
          </p:nvGrpSpPr>
          <p:grpSpPr>
            <a:xfrm>
              <a:off x="5761460" y="2457520"/>
              <a:ext cx="1599609" cy="2804566"/>
              <a:chOff x="3208859" y="4070542"/>
              <a:chExt cx="1458300" cy="2411700"/>
            </a:xfrm>
          </p:grpSpPr>
          <p:sp>
            <p:nvSpPr>
              <p:cNvPr id="4562" name="Google Shape;4562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63" name="Google Shape;4563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64" name="Google Shape;4564;p170"/>
            <p:cNvGrpSpPr/>
            <p:nvPr/>
          </p:nvGrpSpPr>
          <p:grpSpPr>
            <a:xfrm rot="-5400000">
              <a:off x="5954975" y="3927375"/>
              <a:ext cx="1233456" cy="911534"/>
              <a:chOff x="3864050" y="5013705"/>
              <a:chExt cx="909427" cy="505201"/>
            </a:xfrm>
          </p:grpSpPr>
          <p:sp>
            <p:nvSpPr>
              <p:cNvPr id="4565" name="Google Shape;4565;p170"/>
              <p:cNvSpPr/>
              <p:nvPr/>
            </p:nvSpPr>
            <p:spPr>
              <a:xfrm rot="5400000">
                <a:off x="3732950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6" name="Google Shape;4566;p170"/>
              <p:cNvSpPr/>
              <p:nvPr/>
            </p:nvSpPr>
            <p:spPr>
              <a:xfrm rot="5400000">
                <a:off x="4110109" y="4958653"/>
                <a:ext cx="430200" cy="615600"/>
              </a:xfrm>
              <a:prstGeom prst="can">
                <a:avLst>
                  <a:gd name="adj" fmla="val 17907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67" name="Google Shape;4567;p170"/>
              <p:cNvSpPr/>
              <p:nvPr/>
            </p:nvSpPr>
            <p:spPr>
              <a:xfrm rot="5400000">
                <a:off x="4399377" y="5144805"/>
                <a:ext cx="505200" cy="243000"/>
              </a:xfrm>
              <a:prstGeom prst="can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43425" rIns="0" bIns="143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568" name="Google Shape;4568;p170"/>
            <p:cNvGrpSpPr/>
            <p:nvPr/>
          </p:nvGrpSpPr>
          <p:grpSpPr>
            <a:xfrm>
              <a:off x="6352732" y="3464312"/>
              <a:ext cx="479602" cy="419849"/>
              <a:chOff x="3764" y="3313"/>
              <a:chExt cx="353" cy="309"/>
            </a:xfrm>
          </p:grpSpPr>
          <p:sp>
            <p:nvSpPr>
              <p:cNvPr id="4569" name="Google Shape;4569;p170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0" name="Google Shape;4570;p170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1" name="Google Shape;4571;p170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2" name="Google Shape;4572;p170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3" name="Google Shape;4573;p170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4" name="Google Shape;4574;p170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5" name="Google Shape;4575;p170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6" name="Google Shape;4576;p170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7" name="Google Shape;4577;p170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8" name="Google Shape;4578;p170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79" name="Google Shape;4579;p170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0" name="Google Shape;4580;p170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1" name="Google Shape;4581;p170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2" name="Google Shape;4582;p170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3" name="Google Shape;4583;p170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4" name="Google Shape;4584;p170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5" name="Google Shape;4585;p170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86" name="Google Shape;4586;p170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4587" name="Google Shape;4587;p170"/>
          <p:cNvGrpSpPr/>
          <p:nvPr/>
        </p:nvGrpSpPr>
        <p:grpSpPr>
          <a:xfrm>
            <a:off x="3537399" y="2415568"/>
            <a:ext cx="1568201" cy="2756276"/>
            <a:chOff x="3608486" y="2463608"/>
            <a:chExt cx="1599715" cy="2811092"/>
          </a:xfrm>
        </p:grpSpPr>
        <p:sp>
          <p:nvSpPr>
            <p:cNvPr id="4588" name="Google Shape;4588;p170"/>
            <p:cNvSpPr txBox="1"/>
            <p:nvPr/>
          </p:nvSpPr>
          <p:spPr>
            <a:xfrm>
              <a:off x="3608486" y="2463608"/>
              <a:ext cx="1597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Hyperparameter tuning </a:t>
              </a:r>
              <a:endParaRPr sz="1400" dirty="0"/>
            </a:p>
          </p:txBody>
        </p:sp>
        <p:grpSp>
          <p:nvGrpSpPr>
            <p:cNvPr id="4589" name="Google Shape;4589;p170"/>
            <p:cNvGrpSpPr/>
            <p:nvPr/>
          </p:nvGrpSpPr>
          <p:grpSpPr>
            <a:xfrm>
              <a:off x="3608592" y="2470134"/>
              <a:ext cx="1599609" cy="2804566"/>
              <a:chOff x="3208859" y="4070542"/>
              <a:chExt cx="1458300" cy="2411700"/>
            </a:xfrm>
          </p:grpSpPr>
          <p:sp>
            <p:nvSpPr>
              <p:cNvPr id="4590" name="Google Shape;4590;p170"/>
              <p:cNvSpPr/>
              <p:nvPr/>
            </p:nvSpPr>
            <p:spPr>
              <a:xfrm>
                <a:off x="3208859" y="4070542"/>
                <a:ext cx="1456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591" name="Google Shape;4591;p170"/>
              <p:cNvCxnSpPr/>
              <p:nvPr/>
            </p:nvCxnSpPr>
            <p:spPr>
              <a:xfrm>
                <a:off x="3208859" y="4541668"/>
                <a:ext cx="14583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592" name="Google Shape;4592;p170"/>
            <p:cNvSpPr/>
            <p:nvPr/>
          </p:nvSpPr>
          <p:spPr>
            <a:xfrm>
              <a:off x="3915354" y="3352113"/>
              <a:ext cx="846553" cy="780935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593" name="Google Shape;4593;p170"/>
            <p:cNvGrpSpPr/>
            <p:nvPr/>
          </p:nvGrpSpPr>
          <p:grpSpPr>
            <a:xfrm>
              <a:off x="3972723" y="4239813"/>
              <a:ext cx="823015" cy="723637"/>
              <a:chOff x="5378450" y="2388754"/>
              <a:chExt cx="1314300" cy="1155600"/>
            </a:xfrm>
          </p:grpSpPr>
          <p:cxnSp>
            <p:nvCxnSpPr>
              <p:cNvPr id="4594" name="Google Shape;4594;p170"/>
              <p:cNvCxnSpPr/>
              <p:nvPr/>
            </p:nvCxnSpPr>
            <p:spPr>
              <a:xfrm>
                <a:off x="6035675" y="2388754"/>
                <a:ext cx="0" cy="1155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5" name="Google Shape;4595;p170"/>
              <p:cNvSpPr/>
              <p:nvPr/>
            </p:nvSpPr>
            <p:spPr>
              <a:xfrm>
                <a:off x="55659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6" name="Google Shape;4596;p170"/>
              <p:cNvSpPr/>
              <p:nvPr/>
            </p:nvSpPr>
            <p:spPr>
              <a:xfrm>
                <a:off x="6213696" y="2490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7" name="Google Shape;4597;p170"/>
              <p:cNvSpPr/>
              <p:nvPr/>
            </p:nvSpPr>
            <p:spPr>
              <a:xfrm>
                <a:off x="5565996" y="28588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8" name="Google Shape;4598;p170"/>
              <p:cNvSpPr/>
              <p:nvPr/>
            </p:nvSpPr>
            <p:spPr>
              <a:xfrm>
                <a:off x="55659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599" name="Google Shape;4599;p170"/>
              <p:cNvSpPr/>
              <p:nvPr/>
            </p:nvSpPr>
            <p:spPr>
              <a:xfrm>
                <a:off x="6213696" y="3252522"/>
                <a:ext cx="276004" cy="19489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73" extrusionOk="0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00" name="Google Shape;4600;p170"/>
              <p:cNvGrpSpPr/>
              <p:nvPr/>
            </p:nvGrpSpPr>
            <p:grpSpPr>
              <a:xfrm>
                <a:off x="5378450" y="2782454"/>
                <a:ext cx="1314300" cy="368300"/>
                <a:chOff x="1873250" y="3079750"/>
                <a:chExt cx="1314300" cy="368300"/>
              </a:xfrm>
            </p:grpSpPr>
            <p:cxnSp>
              <p:nvCxnSpPr>
                <p:cNvPr id="4601" name="Google Shape;4601;p170"/>
                <p:cNvCxnSpPr/>
                <p:nvPr/>
              </p:nvCxnSpPr>
              <p:spPr>
                <a:xfrm>
                  <a:off x="1873250" y="30797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2" name="Google Shape;4602;p170"/>
                <p:cNvCxnSpPr/>
                <p:nvPr/>
              </p:nvCxnSpPr>
              <p:spPr>
                <a:xfrm>
                  <a:off x="1873250" y="3448050"/>
                  <a:ext cx="1314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4603" name="Google Shape;4603;p170"/>
          <p:cNvGrpSpPr/>
          <p:nvPr/>
        </p:nvGrpSpPr>
        <p:grpSpPr>
          <a:xfrm>
            <a:off x="9889228" y="2409599"/>
            <a:ext cx="1585036" cy="2749877"/>
            <a:chOff x="10087961" y="2457520"/>
            <a:chExt cx="1616889" cy="2804566"/>
          </a:xfrm>
        </p:grpSpPr>
        <p:grpSp>
          <p:nvGrpSpPr>
            <p:cNvPr id="4604" name="Google Shape;4604;p170"/>
            <p:cNvGrpSpPr/>
            <p:nvPr/>
          </p:nvGrpSpPr>
          <p:grpSpPr>
            <a:xfrm>
              <a:off x="10087961" y="2457520"/>
              <a:ext cx="1616889" cy="2804566"/>
              <a:chOff x="8107315" y="3065815"/>
              <a:chExt cx="1616889" cy="2804566"/>
            </a:xfrm>
          </p:grpSpPr>
          <p:grpSp>
            <p:nvGrpSpPr>
              <p:cNvPr id="4605" name="Google Shape;4605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491" name="Google Shape;4491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06" name="Google Shape;4606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07" name="Google Shape;4607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DevOps for data science</a:t>
                </a:r>
                <a:endParaRPr sz="1400"/>
              </a:p>
            </p:txBody>
          </p:sp>
        </p:grpSp>
        <p:grpSp>
          <p:nvGrpSpPr>
            <p:cNvPr id="4608" name="Google Shape;4608;p170"/>
            <p:cNvGrpSpPr/>
            <p:nvPr/>
          </p:nvGrpSpPr>
          <p:grpSpPr>
            <a:xfrm>
              <a:off x="10357114" y="3378070"/>
              <a:ext cx="1119686" cy="1403915"/>
              <a:chOff x="13906502" y="3886200"/>
              <a:chExt cx="619124" cy="776287"/>
            </a:xfrm>
          </p:grpSpPr>
          <p:sp>
            <p:nvSpPr>
              <p:cNvPr id="4609" name="Google Shape;4609;p170"/>
              <p:cNvSpPr/>
              <p:nvPr/>
            </p:nvSpPr>
            <p:spPr>
              <a:xfrm>
                <a:off x="14216063" y="3986213"/>
                <a:ext cx="309563" cy="59531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10" name="Google Shape;4610;p170"/>
              <p:cNvSpPr/>
              <p:nvPr/>
            </p:nvSpPr>
            <p:spPr>
              <a:xfrm>
                <a:off x="13906502" y="3967163"/>
                <a:ext cx="309563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7" extrusionOk="0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1" name="Google Shape;4611;p170"/>
              <p:cNvCxnSpPr/>
              <p:nvPr/>
            </p:nvCxnSpPr>
            <p:spPr>
              <a:xfrm>
                <a:off x="14216063" y="4221163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2" name="Google Shape;4612;p170"/>
              <p:cNvSpPr/>
              <p:nvPr/>
            </p:nvSpPr>
            <p:spPr>
              <a:xfrm>
                <a:off x="14177963" y="388620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3" name="Google Shape;4613;p170"/>
              <p:cNvCxnSpPr/>
              <p:nvPr/>
            </p:nvCxnSpPr>
            <p:spPr>
              <a:xfrm>
                <a:off x="14216063" y="3967163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614" name="Google Shape;4614;p170"/>
              <p:cNvSpPr/>
              <p:nvPr/>
            </p:nvSpPr>
            <p:spPr>
              <a:xfrm>
                <a:off x="14177963" y="4502150"/>
                <a:ext cx="76200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48" h="101" extrusionOk="0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615" name="Google Shape;4615;p170"/>
              <p:cNvCxnSpPr/>
              <p:nvPr/>
            </p:nvCxnSpPr>
            <p:spPr>
              <a:xfrm rot="10800000">
                <a:off x="14177963" y="4581525"/>
                <a:ext cx="38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4616" name="Google Shape;4616;p170"/>
            <p:cNvGrpSpPr/>
            <p:nvPr/>
          </p:nvGrpSpPr>
          <p:grpSpPr>
            <a:xfrm>
              <a:off x="10704674" y="3715235"/>
              <a:ext cx="441364" cy="652919"/>
              <a:chOff x="7961115" y="2412912"/>
              <a:chExt cx="826680" cy="1222923"/>
            </a:xfrm>
          </p:grpSpPr>
          <p:grpSp>
            <p:nvGrpSpPr>
              <p:cNvPr id="4617" name="Google Shape;4617;p170"/>
              <p:cNvGrpSpPr/>
              <p:nvPr/>
            </p:nvGrpSpPr>
            <p:grpSpPr>
              <a:xfrm>
                <a:off x="7961115" y="2735136"/>
                <a:ext cx="826680" cy="900700"/>
                <a:chOff x="514349" y="3279731"/>
                <a:chExt cx="2565735" cy="2795467"/>
              </a:xfrm>
            </p:grpSpPr>
            <p:cxnSp>
              <p:nvCxnSpPr>
                <p:cNvPr id="4618" name="Google Shape;4618;p170"/>
                <p:cNvCxnSpPr/>
                <p:nvPr/>
              </p:nvCxnSpPr>
              <p:spPr>
                <a:xfrm>
                  <a:off x="1934666" y="3784356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19" name="Google Shape;4619;p170"/>
                <p:cNvCxnSpPr/>
                <p:nvPr/>
              </p:nvCxnSpPr>
              <p:spPr>
                <a:xfrm>
                  <a:off x="1934666" y="4288341"/>
                  <a:ext cx="366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0" name="Google Shape;4620;p170"/>
                <p:cNvCxnSpPr/>
                <p:nvPr/>
              </p:nvCxnSpPr>
              <p:spPr>
                <a:xfrm>
                  <a:off x="1934666" y="4815238"/>
                  <a:ext cx="595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4621" name="Google Shape;4621;p170"/>
                <p:cNvCxnSpPr/>
                <p:nvPr/>
              </p:nvCxnSpPr>
              <p:spPr>
                <a:xfrm>
                  <a:off x="1064149" y="3279731"/>
                  <a:ext cx="1438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622" name="Google Shape;4622;p170"/>
                <p:cNvSpPr/>
                <p:nvPr/>
              </p:nvSpPr>
              <p:spPr>
                <a:xfrm>
                  <a:off x="514349" y="3280373"/>
                  <a:ext cx="2565735" cy="27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88" extrusionOk="0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700"/>
                    <a:buFont typeface="Quattrocento Sans"/>
                    <a:buNone/>
                  </a:pPr>
                  <a:endParaRPr sz="17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23" name="Google Shape;4623;p170"/>
              <p:cNvSpPr/>
              <p:nvPr/>
            </p:nvSpPr>
            <p:spPr>
              <a:xfrm>
                <a:off x="8293354" y="2634916"/>
                <a:ext cx="128338" cy="100401"/>
              </a:xfrm>
              <a:custGeom>
                <a:avLst/>
                <a:gdLst/>
                <a:ahLst/>
                <a:cxnLst/>
                <a:rect l="l" t="t" r="r" b="b"/>
                <a:pathLst>
                  <a:path w="128338" h="100401" extrusionOk="0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170"/>
              <p:cNvSpPr/>
              <p:nvPr/>
            </p:nvSpPr>
            <p:spPr>
              <a:xfrm>
                <a:off x="8406962" y="2522482"/>
                <a:ext cx="55200" cy="552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170"/>
              <p:cNvSpPr/>
              <p:nvPr/>
            </p:nvSpPr>
            <p:spPr>
              <a:xfrm>
                <a:off x="8321040" y="2412912"/>
                <a:ext cx="45600" cy="45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26" name="Google Shape;4626;p170"/>
          <p:cNvGrpSpPr/>
          <p:nvPr/>
        </p:nvGrpSpPr>
        <p:grpSpPr>
          <a:xfrm>
            <a:off x="7778772" y="2421967"/>
            <a:ext cx="1585036" cy="2749877"/>
            <a:chOff x="7935093" y="2470134"/>
            <a:chExt cx="1616889" cy="2804566"/>
          </a:xfrm>
        </p:grpSpPr>
        <p:grpSp>
          <p:nvGrpSpPr>
            <p:cNvPr id="4627" name="Google Shape;4627;p170"/>
            <p:cNvGrpSpPr/>
            <p:nvPr/>
          </p:nvGrpSpPr>
          <p:grpSpPr>
            <a:xfrm>
              <a:off x="7935093" y="2470134"/>
              <a:ext cx="1616889" cy="2804566"/>
              <a:chOff x="8107315" y="3065815"/>
              <a:chExt cx="1616889" cy="2804566"/>
            </a:xfrm>
          </p:grpSpPr>
          <p:grpSp>
            <p:nvGrpSpPr>
              <p:cNvPr id="4628" name="Google Shape;4628;p170"/>
              <p:cNvGrpSpPr/>
              <p:nvPr/>
            </p:nvGrpSpPr>
            <p:grpSpPr>
              <a:xfrm>
                <a:off x="8107315" y="3065815"/>
                <a:ext cx="1599609" cy="2804566"/>
                <a:chOff x="3208859" y="4070542"/>
                <a:chExt cx="1458300" cy="2411700"/>
              </a:xfrm>
            </p:grpSpPr>
            <p:sp>
              <p:nvSpPr>
                <p:cNvPr id="4629" name="Google Shape;4629;p170"/>
                <p:cNvSpPr/>
                <p:nvPr/>
              </p:nvSpPr>
              <p:spPr>
                <a:xfrm>
                  <a:off x="3208859" y="4070542"/>
                  <a:ext cx="1456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630" name="Google Shape;4630;p170"/>
                <p:cNvCxnSpPr/>
                <p:nvPr/>
              </p:nvCxnSpPr>
              <p:spPr>
                <a:xfrm>
                  <a:off x="3208859" y="4541668"/>
                  <a:ext cx="1458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4631" name="Google Shape;4631;p170"/>
              <p:cNvSpPr txBox="1"/>
              <p:nvPr/>
            </p:nvSpPr>
            <p:spPr>
              <a:xfrm>
                <a:off x="8126404" y="3065834"/>
                <a:ext cx="1597800" cy="5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</a:t>
                </a:r>
                <a:endParaRPr sz="1400"/>
              </a:p>
            </p:txBody>
          </p:sp>
        </p:grpSp>
        <p:grpSp>
          <p:nvGrpSpPr>
            <p:cNvPr id="4632" name="Google Shape;4632;p170"/>
            <p:cNvGrpSpPr/>
            <p:nvPr/>
          </p:nvGrpSpPr>
          <p:grpSpPr>
            <a:xfrm>
              <a:off x="8240857" y="4177593"/>
              <a:ext cx="965112" cy="797818"/>
              <a:chOff x="9524460" y="2632636"/>
              <a:chExt cx="2021177" cy="1670823"/>
            </a:xfrm>
          </p:grpSpPr>
          <p:sp>
            <p:nvSpPr>
              <p:cNvPr id="4633" name="Google Shape;4633;p17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4" name="Google Shape;4634;p17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5" name="Google Shape;4635;p17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4636" name="Google Shape;4636;p170"/>
            <p:cNvGrpSpPr/>
            <p:nvPr/>
          </p:nvGrpSpPr>
          <p:grpSpPr>
            <a:xfrm>
              <a:off x="8249803" y="3399322"/>
              <a:ext cx="848094" cy="627874"/>
              <a:chOff x="10902845" y="2693238"/>
              <a:chExt cx="643421" cy="476348"/>
            </a:xfrm>
          </p:grpSpPr>
          <p:sp>
            <p:nvSpPr>
              <p:cNvPr id="4637" name="Google Shape;4637;p170"/>
              <p:cNvSpPr/>
              <p:nvPr/>
            </p:nvSpPr>
            <p:spPr>
              <a:xfrm>
                <a:off x="10902845" y="2693238"/>
                <a:ext cx="643421" cy="407874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00" tIns="140575" rIns="175700" bIns="1405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8" name="Google Shape;4638;p170"/>
              <p:cNvSpPr/>
              <p:nvPr/>
            </p:nvSpPr>
            <p:spPr>
              <a:xfrm>
                <a:off x="11138157" y="3021086"/>
                <a:ext cx="204900" cy="1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639" name="Google Shape;4639;p170"/>
            <p:cNvSpPr/>
            <p:nvPr/>
          </p:nvSpPr>
          <p:spPr>
            <a:xfrm>
              <a:off x="8586063" y="3675127"/>
              <a:ext cx="216900" cy="438300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109649" y="85060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Industrial ML: AIOps/DevOps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71"/>
          <p:cNvSpPr/>
          <p:nvPr/>
        </p:nvSpPr>
        <p:spPr>
          <a:xfrm>
            <a:off x="347574" y="1203330"/>
            <a:ext cx="11528400" cy="533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Machine Learning on Azure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0" name="Google Shape;4650;p171"/>
          <p:cNvSpPr/>
          <p:nvPr/>
        </p:nvSpPr>
        <p:spPr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51" name="Google Shape;4651;p171"/>
          <p:cNvGrpSpPr/>
          <p:nvPr/>
        </p:nvGrpSpPr>
        <p:grpSpPr>
          <a:xfrm>
            <a:off x="515302" y="1163199"/>
            <a:ext cx="11192945" cy="4870382"/>
            <a:chOff x="509501" y="1346897"/>
            <a:chExt cx="11194064" cy="4870869"/>
          </a:xfrm>
        </p:grpSpPr>
        <p:grpSp>
          <p:nvGrpSpPr>
            <p:cNvPr id="4652" name="Google Shape;4652;p171"/>
            <p:cNvGrpSpPr/>
            <p:nvPr/>
          </p:nvGrpSpPr>
          <p:grpSpPr>
            <a:xfrm>
              <a:off x="509501" y="1346897"/>
              <a:ext cx="11194064" cy="4870869"/>
              <a:chOff x="509501" y="1346897"/>
              <a:chExt cx="11194064" cy="4870869"/>
            </a:xfrm>
          </p:grpSpPr>
          <p:sp>
            <p:nvSpPr>
              <p:cNvPr id="4653" name="Google Shape;4653;p171"/>
              <p:cNvSpPr/>
              <p:nvPr/>
            </p:nvSpPr>
            <p:spPr>
              <a:xfrm>
                <a:off x="6954243" y="1346897"/>
                <a:ext cx="4749322" cy="47921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54" name="Google Shape;4654;p171"/>
              <p:cNvSpPr/>
              <p:nvPr/>
            </p:nvSpPr>
            <p:spPr>
              <a:xfrm>
                <a:off x="529597" y="1423106"/>
                <a:ext cx="6424500" cy="84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Domain Specific Pretrained Models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reduce time to market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5" name="Google Shape;4655;p171"/>
              <p:cNvSpPr txBox="1"/>
              <p:nvPr/>
            </p:nvSpPr>
            <p:spPr>
              <a:xfrm>
                <a:off x="7013689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Databricks</a:t>
                </a:r>
                <a:endParaRPr/>
              </a:p>
            </p:txBody>
          </p:sp>
          <p:sp>
            <p:nvSpPr>
              <p:cNvPr id="4656" name="Google Shape;4656;p171"/>
              <p:cNvSpPr txBox="1"/>
              <p:nvPr/>
            </p:nvSpPr>
            <p:spPr>
              <a:xfrm>
                <a:off x="10570848" y="4766429"/>
                <a:ext cx="1118768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Machine </a:t>
                </a:r>
                <a:b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Learning VMs</a:t>
                </a:r>
                <a:endParaRPr/>
              </a:p>
            </p:txBody>
          </p:sp>
          <p:sp>
            <p:nvSpPr>
              <p:cNvPr id="4657" name="Google Shape;4657;p171"/>
              <p:cNvSpPr/>
              <p:nvPr/>
            </p:nvSpPr>
            <p:spPr>
              <a:xfrm>
                <a:off x="529596" y="3283034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Popular Frameworks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build machine learning and deep learning solutions 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8" name="Google Shape;4658;p171"/>
              <p:cNvSpPr txBox="1"/>
              <p:nvPr/>
            </p:nvSpPr>
            <p:spPr>
              <a:xfrm>
                <a:off x="8228198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TensorFlow</a:t>
                </a:r>
                <a:endParaRPr/>
              </a:p>
            </p:txBody>
          </p:sp>
          <p:sp>
            <p:nvSpPr>
              <p:cNvPr id="4659" name="Google Shape;4659;p171"/>
              <p:cNvSpPr txBox="1"/>
              <p:nvPr/>
            </p:nvSpPr>
            <p:spPr>
              <a:xfrm>
                <a:off x="7035043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PyTorch</a:t>
                </a:r>
                <a:endParaRPr/>
              </a:p>
            </p:txBody>
          </p:sp>
          <p:sp>
            <p:nvSpPr>
              <p:cNvPr id="4660" name="Google Shape;4660;p171"/>
              <p:cNvSpPr txBox="1"/>
              <p:nvPr/>
            </p:nvSpPr>
            <p:spPr>
              <a:xfrm>
                <a:off x="10592202" y="3846520"/>
                <a:ext cx="1076060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ONNX</a:t>
                </a:r>
                <a:endParaRPr/>
              </a:p>
            </p:txBody>
          </p:sp>
          <p:sp>
            <p:nvSpPr>
              <p:cNvPr id="4661" name="Google Shape;4661;p171"/>
              <p:cNvSpPr txBox="1"/>
              <p:nvPr/>
            </p:nvSpPr>
            <p:spPr>
              <a:xfrm>
                <a:off x="8630452" y="4766429"/>
                <a:ext cx="1315630" cy="34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Azure Machine Learning</a:t>
                </a:r>
                <a:endParaRPr/>
              </a:p>
            </p:txBody>
          </p:sp>
          <p:sp>
            <p:nvSpPr>
              <p:cNvPr id="4662" name="Google Shape;4662;p171"/>
              <p:cNvSpPr txBox="1"/>
              <p:nvPr/>
            </p:nvSpPr>
            <p:spPr>
              <a:xfrm>
                <a:off x="9585274" y="1873130"/>
                <a:ext cx="753138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Language</a:t>
                </a:r>
                <a:endParaRPr/>
              </a:p>
            </p:txBody>
          </p:sp>
          <p:sp>
            <p:nvSpPr>
              <p:cNvPr id="4663" name="Google Shape;4663;p171"/>
              <p:cNvSpPr txBox="1"/>
              <p:nvPr/>
            </p:nvSpPr>
            <p:spPr>
              <a:xfrm>
                <a:off x="8423733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Speech</a:t>
                </a:r>
                <a:endParaRPr/>
              </a:p>
            </p:txBody>
          </p:sp>
          <p:sp>
            <p:nvSpPr>
              <p:cNvPr id="4664" name="Google Shape;4664;p171"/>
              <p:cNvSpPr/>
              <p:nvPr/>
            </p:nvSpPr>
            <p:spPr>
              <a:xfrm>
                <a:off x="8613464" y="1537775"/>
                <a:ext cx="308522" cy="206710"/>
              </a:xfrm>
              <a:prstGeom prst="wedgeRoundRectCallout">
                <a:avLst>
                  <a:gd name="adj1" fmla="val 30853"/>
                  <a:gd name="adj2" fmla="val 79643"/>
                  <a:gd name="adj3" fmla="val 16667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…</a:t>
                </a:r>
                <a:endParaRPr/>
              </a:p>
            </p:txBody>
          </p:sp>
          <p:sp>
            <p:nvSpPr>
              <p:cNvPr id="4665" name="Google Shape;4665;p171"/>
              <p:cNvSpPr txBox="1"/>
              <p:nvPr/>
            </p:nvSpPr>
            <p:spPr>
              <a:xfrm>
                <a:off x="10757924" y="1873130"/>
                <a:ext cx="744616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Search</a:t>
                </a:r>
                <a:endParaRPr/>
              </a:p>
            </p:txBody>
          </p:sp>
          <p:sp>
            <p:nvSpPr>
              <p:cNvPr id="4666" name="Google Shape;4666;p171"/>
              <p:cNvSpPr txBox="1"/>
              <p:nvPr/>
            </p:nvSpPr>
            <p:spPr>
              <a:xfrm>
                <a:off x="7230578" y="1873130"/>
                <a:ext cx="684991" cy="21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Vision</a:t>
                </a:r>
                <a:endParaRPr/>
              </a:p>
            </p:txBody>
          </p:sp>
          <p:sp>
            <p:nvSpPr>
              <p:cNvPr id="4667" name="Google Shape;4667;p171"/>
              <p:cNvSpPr/>
              <p:nvPr/>
            </p:nvSpPr>
            <p:spPr>
              <a:xfrm>
                <a:off x="509501" y="4283417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Productive Services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empower data science and development teams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71"/>
              <p:cNvSpPr/>
              <p:nvPr/>
            </p:nvSpPr>
            <p:spPr>
              <a:xfrm>
                <a:off x="510876" y="5294811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Powerful Hardware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accelerate deep learning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171"/>
              <p:cNvSpPr/>
              <p:nvPr/>
            </p:nvSpPr>
            <p:spPr>
              <a:xfrm>
                <a:off x="9654023" y="3885762"/>
                <a:ext cx="615640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Scikit-Learn</a:t>
                </a:r>
                <a:endParaRPr/>
              </a:p>
            </p:txBody>
          </p:sp>
          <p:sp>
            <p:nvSpPr>
              <p:cNvPr id="4670" name="Google Shape;4670;p171"/>
              <p:cNvSpPr/>
              <p:nvPr/>
            </p:nvSpPr>
            <p:spPr>
              <a:xfrm>
                <a:off x="7239564" y="2883122"/>
                <a:ext cx="569987" cy="13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 dirty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PyCharm</a:t>
                </a:r>
                <a:endParaRPr dirty="0"/>
              </a:p>
            </p:txBody>
          </p:sp>
          <p:sp>
            <p:nvSpPr>
              <p:cNvPr id="4671" name="Google Shape;4671;p171"/>
              <p:cNvSpPr/>
              <p:nvPr/>
            </p:nvSpPr>
            <p:spPr>
              <a:xfrm>
                <a:off x="8572237" y="2883121"/>
                <a:ext cx="387983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Jupyter</a:t>
                </a:r>
                <a:endParaRPr/>
              </a:p>
            </p:txBody>
          </p:sp>
          <p:sp>
            <p:nvSpPr>
              <p:cNvPr id="4672" name="Google Shape;4672;p171"/>
              <p:cNvSpPr/>
              <p:nvPr/>
            </p:nvSpPr>
            <p:spPr>
              <a:xfrm>
                <a:off x="524118" y="2312299"/>
                <a:ext cx="6423222" cy="8441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Familiar Data Science Tools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simplify model development</a:t>
                </a:r>
                <a:endParaRPr sz="2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4673;p171"/>
              <p:cNvSpPr/>
              <p:nvPr/>
            </p:nvSpPr>
            <p:spPr>
              <a:xfrm>
                <a:off x="9468049" y="2888163"/>
                <a:ext cx="98759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Visual Studio Code</a:t>
                </a:r>
                <a:endParaRPr/>
              </a:p>
            </p:txBody>
          </p:sp>
          <p:sp>
            <p:nvSpPr>
              <p:cNvPr id="4674" name="Google Shape;4674;p171"/>
              <p:cNvSpPr/>
              <p:nvPr/>
            </p:nvSpPr>
            <p:spPr>
              <a:xfrm>
                <a:off x="10747862" y="2882400"/>
                <a:ext cx="764741" cy="138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Command line</a:t>
                </a:r>
                <a:endParaRPr/>
              </a:p>
            </p:txBody>
          </p:sp>
          <p:sp>
            <p:nvSpPr>
              <p:cNvPr id="4675" name="Google Shape;4675;p171"/>
              <p:cNvSpPr/>
              <p:nvPr/>
            </p:nvSpPr>
            <p:spPr>
              <a:xfrm>
                <a:off x="7402352" y="1566887"/>
                <a:ext cx="341442" cy="1894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1" extrusionOk="0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4676" name="Google Shape;4676;p1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775424" y="1514472"/>
                <a:ext cx="317823" cy="294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7" name="Google Shape;4677;p171"/>
              <p:cNvSpPr/>
              <p:nvPr/>
            </p:nvSpPr>
            <p:spPr>
              <a:xfrm>
                <a:off x="10985371" y="1519519"/>
                <a:ext cx="289723" cy="2841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38" extrusionOk="0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678" name="Google Shape;4678;p171"/>
              <p:cNvGrpSpPr/>
              <p:nvPr/>
            </p:nvGrpSpPr>
            <p:grpSpPr>
              <a:xfrm>
                <a:off x="10899883" y="4394646"/>
                <a:ext cx="460699" cy="348263"/>
                <a:chOff x="7669747" y="4810232"/>
                <a:chExt cx="520064" cy="393139"/>
              </a:xfrm>
            </p:grpSpPr>
            <p:grpSp>
              <p:nvGrpSpPr>
                <p:cNvPr id="4679" name="Google Shape;4679;p171"/>
                <p:cNvGrpSpPr/>
                <p:nvPr/>
              </p:nvGrpSpPr>
              <p:grpSpPr>
                <a:xfrm>
                  <a:off x="7669747" y="4810232"/>
                  <a:ext cx="520064" cy="393139"/>
                  <a:chOff x="3728" y="2083"/>
                  <a:chExt cx="245" cy="174"/>
                </a:xfrm>
              </p:grpSpPr>
              <p:sp>
                <p:nvSpPr>
                  <p:cNvPr id="4680" name="Google Shape;4680;p171"/>
                  <p:cNvSpPr/>
                  <p:nvPr/>
                </p:nvSpPr>
                <p:spPr>
                  <a:xfrm>
                    <a:off x="3728" y="2083"/>
                    <a:ext cx="245" cy="138"/>
                  </a:xfrm>
                  <a:prstGeom prst="rect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1" name="Google Shape;4681;p171"/>
                  <p:cNvCxnSpPr/>
                  <p:nvPr/>
                </p:nvCxnSpPr>
                <p:spPr>
                  <a:xfrm>
                    <a:off x="3850" y="2221"/>
                    <a:ext cx="0" cy="3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2" name="Google Shape;4682;p171"/>
                  <p:cNvCxnSpPr/>
                  <p:nvPr/>
                </p:nvCxnSpPr>
                <p:spPr>
                  <a:xfrm>
                    <a:off x="3808" y="2257"/>
                    <a:ext cx="86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683" name="Google Shape;4683;p171"/>
                <p:cNvGrpSpPr/>
                <p:nvPr/>
              </p:nvGrpSpPr>
              <p:grpSpPr>
                <a:xfrm>
                  <a:off x="7857378" y="4871216"/>
                  <a:ext cx="164327" cy="180784"/>
                  <a:chOff x="5834040" y="2879832"/>
                  <a:chExt cx="279258" cy="307228"/>
                </a:xfrm>
              </p:grpSpPr>
              <p:sp>
                <p:nvSpPr>
                  <p:cNvPr id="4684" name="Google Shape;4684;p171"/>
                  <p:cNvSpPr/>
                  <p:nvPr/>
                </p:nvSpPr>
                <p:spPr>
                  <a:xfrm>
                    <a:off x="5834040" y="2879832"/>
                    <a:ext cx="279258" cy="30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56" h="307228" extrusionOk="0">
                        <a:moveTo>
                          <a:pt x="139628" y="0"/>
                        </a:moveTo>
                        <a:lnTo>
                          <a:pt x="279256" y="76617"/>
                        </a:lnTo>
                        <a:lnTo>
                          <a:pt x="279256" y="230611"/>
                        </a:lnTo>
                        <a:lnTo>
                          <a:pt x="139628" y="307228"/>
                        </a:lnTo>
                        <a:lnTo>
                          <a:pt x="0" y="230611"/>
                        </a:lnTo>
                        <a:lnTo>
                          <a:pt x="0" y="76617"/>
                        </a:lnTo>
                        <a:lnTo>
                          <a:pt x="139628" y="0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4685" name="Google Shape;4685;p171"/>
                  <p:cNvCxnSpPr/>
                  <p:nvPr/>
                </p:nvCxnSpPr>
                <p:spPr>
                  <a:xfrm>
                    <a:off x="5834046" y="2956449"/>
                    <a:ext cx="13962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6" name="Google Shape;4686;p171"/>
                  <p:cNvCxnSpPr/>
                  <p:nvPr/>
                </p:nvCxnSpPr>
                <p:spPr>
                  <a:xfrm rot="10800000" flipH="1">
                    <a:off x="5973659" y="2956449"/>
                    <a:ext cx="139630" cy="76997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87" name="Google Shape;4687;p171"/>
                  <p:cNvCxnSpPr/>
                  <p:nvPr/>
                </p:nvCxnSpPr>
                <p:spPr>
                  <a:xfrm rot="10800000">
                    <a:off x="5973664" y="3033446"/>
                    <a:ext cx="0" cy="153614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688" name="Google Shape;4688;p171"/>
              <p:cNvGrpSpPr/>
              <p:nvPr/>
            </p:nvGrpSpPr>
            <p:grpSpPr>
              <a:xfrm>
                <a:off x="9128180" y="4397599"/>
                <a:ext cx="320174" cy="342357"/>
                <a:chOff x="8882196" y="3721867"/>
                <a:chExt cx="285941" cy="305752"/>
              </a:xfrm>
            </p:grpSpPr>
            <p:sp>
              <p:nvSpPr>
                <p:cNvPr id="4689" name="Google Shape;4689;p171"/>
                <p:cNvSpPr/>
                <p:nvPr/>
              </p:nvSpPr>
              <p:spPr>
                <a:xfrm>
                  <a:off x="8901347" y="3950022"/>
                  <a:ext cx="247639" cy="77597"/>
                </a:xfrm>
                <a:prstGeom prst="rect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0" name="Google Shape;4690;p171"/>
                <p:cNvSpPr/>
                <p:nvPr/>
              </p:nvSpPr>
              <p:spPr>
                <a:xfrm>
                  <a:off x="8882196" y="3721867"/>
                  <a:ext cx="180942" cy="30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109" h="4810991" extrusionOk="0">
                      <a:moveTo>
                        <a:pt x="1641764" y="0"/>
                      </a:moveTo>
                      <a:lnTo>
                        <a:pt x="2847109" y="0"/>
                      </a:lnTo>
                      <a:lnTo>
                        <a:pt x="2847109" y="1797627"/>
                      </a:lnTo>
                      <a:lnTo>
                        <a:pt x="290946" y="4810991"/>
                      </a:lnTo>
                      <a:lnTo>
                        <a:pt x="0" y="3647209"/>
                      </a:lnTo>
                      <a:lnTo>
                        <a:pt x="1662546" y="1787236"/>
                      </a:lnTo>
                      <a:lnTo>
                        <a:pt x="1641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1" name="Google Shape;4691;p171"/>
                <p:cNvSpPr/>
                <p:nvPr/>
              </p:nvSpPr>
              <p:spPr>
                <a:xfrm>
                  <a:off x="9035402" y="3857904"/>
                  <a:ext cx="132735" cy="1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573" h="2670464" extrusionOk="0">
                      <a:moveTo>
                        <a:pt x="0" y="883227"/>
                      </a:moveTo>
                      <a:lnTo>
                        <a:pt x="737755" y="0"/>
                      </a:lnTo>
                      <a:lnTo>
                        <a:pt x="2088573" y="1517073"/>
                      </a:lnTo>
                      <a:lnTo>
                        <a:pt x="1797627" y="2670464"/>
                      </a:lnTo>
                      <a:lnTo>
                        <a:pt x="0" y="8832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4692" name="Google Shape;4692;p171"/>
              <p:cNvGrpSpPr/>
              <p:nvPr/>
            </p:nvGrpSpPr>
            <p:grpSpPr>
              <a:xfrm>
                <a:off x="7416979" y="4409674"/>
                <a:ext cx="312189" cy="318206"/>
                <a:chOff x="7158422" y="1607015"/>
                <a:chExt cx="2726357" cy="2778898"/>
              </a:xfrm>
            </p:grpSpPr>
            <p:sp>
              <p:nvSpPr>
                <p:cNvPr id="4693" name="Google Shape;4693;p171"/>
                <p:cNvSpPr/>
                <p:nvPr/>
              </p:nvSpPr>
              <p:spPr>
                <a:xfrm>
                  <a:off x="7158422" y="2971802"/>
                  <a:ext cx="2726357" cy="1414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171"/>
                <p:cNvSpPr/>
                <p:nvPr/>
              </p:nvSpPr>
              <p:spPr>
                <a:xfrm>
                  <a:off x="7158422" y="25214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95" name="Google Shape;4695;p171"/>
                <p:cNvSpPr/>
                <p:nvPr/>
              </p:nvSpPr>
              <p:spPr>
                <a:xfrm>
                  <a:off x="7158422" y="2057402"/>
                  <a:ext cx="2726357" cy="141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171"/>
                <p:cNvSpPr/>
                <p:nvPr/>
              </p:nvSpPr>
              <p:spPr>
                <a:xfrm>
                  <a:off x="7158422" y="1607015"/>
                  <a:ext cx="2726357" cy="1414112"/>
                </a:xfrm>
                <a:prstGeom prst="diamond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97" name="Google Shape;4697;p171"/>
              <p:cNvSpPr/>
              <p:nvPr/>
            </p:nvSpPr>
            <p:spPr>
              <a:xfrm>
                <a:off x="7427028" y="5442122"/>
                <a:ext cx="292091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41" extrusionOk="0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2700" cap="sq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29" b="0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98" name="Google Shape;4698;p171"/>
              <p:cNvSpPr txBox="1"/>
              <p:nvPr/>
            </p:nvSpPr>
            <p:spPr>
              <a:xfrm>
                <a:off x="7034085" y="5894601"/>
                <a:ext cx="10779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CPU</a:t>
                </a:r>
                <a:endParaRPr/>
              </a:p>
            </p:txBody>
          </p:sp>
          <p:grpSp>
            <p:nvGrpSpPr>
              <p:cNvPr id="4699" name="Google Shape;4699;p171"/>
              <p:cNvGrpSpPr/>
              <p:nvPr/>
            </p:nvGrpSpPr>
            <p:grpSpPr>
              <a:xfrm>
                <a:off x="9133636" y="5492532"/>
                <a:ext cx="309263" cy="197305"/>
                <a:chOff x="5842028" y="2023300"/>
                <a:chExt cx="518306" cy="330673"/>
              </a:xfrm>
            </p:grpSpPr>
            <p:sp>
              <p:nvSpPr>
                <p:cNvPr id="4700" name="Google Shape;4700;p171"/>
                <p:cNvSpPr/>
                <p:nvPr/>
              </p:nvSpPr>
              <p:spPr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701" name="Google Shape;4701;p171"/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4702" name="Google Shape;4702;p171"/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3" name="Google Shape;4703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4" name="Google Shape;4704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5" name="Google Shape;4705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06" name="Google Shape;4706;p171"/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4707" name="Google Shape;4707;p171"/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8" name="Google Shape;4708;p171"/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709" name="Google Shape;4709;p171"/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straightConnector1">
                      <a:avLst/>
                    </a:prstGeom>
                    <a:noFill/>
                    <a:ln w="12700" cap="sq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4710" name="Google Shape;4710;p171"/>
                <p:cNvSpPr/>
                <p:nvPr/>
              </p:nvSpPr>
              <p:spPr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11" name="Google Shape;4711;p171"/>
                <p:cNvSpPr/>
                <p:nvPr/>
              </p:nvSpPr>
              <p:spPr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29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12" name="Google Shape;4712;p171"/>
              <p:cNvSpPr txBox="1"/>
              <p:nvPr/>
            </p:nvSpPr>
            <p:spPr>
              <a:xfrm>
                <a:off x="8396822" y="5894601"/>
                <a:ext cx="178289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GPU</a:t>
                </a:r>
                <a:endParaRPr/>
              </a:p>
            </p:txBody>
          </p:sp>
          <p:grpSp>
            <p:nvGrpSpPr>
              <p:cNvPr id="4713" name="Google Shape;4713;p171"/>
              <p:cNvGrpSpPr/>
              <p:nvPr/>
            </p:nvGrpSpPr>
            <p:grpSpPr>
              <a:xfrm>
                <a:off x="10981129" y="5442109"/>
                <a:ext cx="298124" cy="298124"/>
                <a:chOff x="10035278" y="3218678"/>
                <a:chExt cx="247374" cy="247374"/>
              </a:xfrm>
            </p:grpSpPr>
            <p:grpSp>
              <p:nvGrpSpPr>
                <p:cNvPr id="4714" name="Google Shape;4714;p171"/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4715" name="Google Shape;4715;p171"/>
                  <p:cNvSpPr/>
                  <p:nvPr/>
                </p:nvSpPr>
                <p:spPr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2850" tIns="146275" rIns="182850" bIns="146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b="0" i="0" u="none" strike="noStrike" cap="none">
                      <a:solidFill>
                        <a:srgbClr val="0078D4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grpSp>
                <p:nvGrpSpPr>
                  <p:cNvPr id="4716" name="Google Shape;4716;p171"/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17" name="Google Shape;4717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18" name="Google Shape;4718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19" name="Google Shape;4719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0" name="Google Shape;4720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1" name="Google Shape;4721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22" name="Google Shape;4722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3" name="Google Shape;4723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4" name="Google Shape;4724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5" name="Google Shape;4725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26" name="Google Shape;4726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grpSp>
                <p:nvGrpSpPr>
                  <p:cNvPr id="4727" name="Google Shape;4727;p171"/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4728" name="Google Shape;4728;p171"/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29" name="Google Shape;4729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0" name="Google Shape;4730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1" name="Google Shape;4731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2" name="Google Shape;4732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4733" name="Google Shape;4733;p171"/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4734" name="Google Shape;4734;p171"/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5" name="Google Shape;4735;p171"/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6" name="Google Shape;4736;p171"/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737" name="Google Shape;4737;p171"/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straightConnector1">
                        <a:avLst/>
                      </a:prstGeom>
                      <a:noFill/>
                      <a:ln w="127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</p:grpSp>
            <p:sp>
              <p:nvSpPr>
                <p:cNvPr id="4738" name="Google Shape;4738;p171"/>
                <p:cNvSpPr/>
                <p:nvPr/>
              </p:nvSpPr>
              <p:spPr>
                <a:xfrm>
                  <a:off x="10124345" y="3293573"/>
                  <a:ext cx="71612" cy="9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72" h="1504393" extrusionOk="0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2850" tIns="146275" rIns="182850" bIns="146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39" name="Google Shape;4739;p171"/>
              <p:cNvSpPr txBox="1"/>
              <p:nvPr/>
            </p:nvSpPr>
            <p:spPr>
              <a:xfrm>
                <a:off x="10938515" y="5894601"/>
                <a:ext cx="38343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50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FPGA</a:t>
                </a:r>
                <a:endParaRPr/>
              </a:p>
            </p:txBody>
          </p:sp>
          <p:grpSp>
            <p:nvGrpSpPr>
              <p:cNvPr id="4740" name="Google Shape;4740;p171"/>
              <p:cNvGrpSpPr/>
              <p:nvPr/>
            </p:nvGrpSpPr>
            <p:grpSpPr>
              <a:xfrm>
                <a:off x="10932876" y="2478114"/>
                <a:ext cx="349295" cy="297138"/>
                <a:chOff x="11238522" y="2214151"/>
                <a:chExt cx="394713" cy="335774"/>
              </a:xfrm>
            </p:grpSpPr>
            <p:grpSp>
              <p:nvGrpSpPr>
                <p:cNvPr id="4741" name="Google Shape;4741;p171"/>
                <p:cNvGrpSpPr/>
                <p:nvPr/>
              </p:nvGrpSpPr>
              <p:grpSpPr>
                <a:xfrm>
                  <a:off x="11238522" y="2214151"/>
                  <a:ext cx="394713" cy="335774"/>
                  <a:chOff x="2107244" y="1575258"/>
                  <a:chExt cx="310993" cy="264555"/>
                </a:xfrm>
              </p:grpSpPr>
              <p:grpSp>
                <p:nvGrpSpPr>
                  <p:cNvPr id="4742" name="Google Shape;4742;p171"/>
                  <p:cNvGrpSpPr/>
                  <p:nvPr/>
                </p:nvGrpSpPr>
                <p:grpSpPr>
                  <a:xfrm>
                    <a:off x="2107244" y="1575258"/>
                    <a:ext cx="310993" cy="264555"/>
                    <a:chOff x="2107244" y="1575258"/>
                    <a:chExt cx="310993" cy="264555"/>
                  </a:xfrm>
                </p:grpSpPr>
                <p:sp>
                  <p:nvSpPr>
                    <p:cNvPr id="4743" name="Google Shape;4743;p171"/>
                    <p:cNvSpPr/>
                    <p:nvPr/>
                  </p:nvSpPr>
                  <p:spPr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cxnSp>
                  <p:nvCxnSpPr>
                    <p:cNvPr id="4744" name="Google Shape;4744;p171"/>
                    <p:cNvCxnSpPr/>
                    <p:nvPr/>
                  </p:nvCxnSpPr>
                  <p:spPr>
                    <a:xfrm rot="10800000">
                      <a:off x="2107244" y="1647026"/>
                      <a:ext cx="310993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745" name="Google Shape;4745;p171"/>
                  <p:cNvGrpSpPr/>
                  <p:nvPr/>
                </p:nvGrpSpPr>
                <p:grpSpPr>
                  <a:xfrm>
                    <a:off x="2287367" y="1599181"/>
                    <a:ext cx="95690" cy="23923"/>
                    <a:chOff x="2287367" y="1599181"/>
                    <a:chExt cx="95690" cy="23923"/>
                  </a:xfrm>
                </p:grpSpPr>
                <p:sp>
                  <p:nvSpPr>
                    <p:cNvPr id="4746" name="Google Shape;4746;p171"/>
                    <p:cNvSpPr/>
                    <p:nvPr/>
                  </p:nvSpPr>
                  <p:spPr>
                    <a:xfrm>
                      <a:off x="228736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7" name="Google Shape;4747;p171"/>
                    <p:cNvSpPr/>
                    <p:nvPr/>
                  </p:nvSpPr>
                  <p:spPr>
                    <a:xfrm>
                      <a:off x="2322547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748" name="Google Shape;4748;p171"/>
                    <p:cNvSpPr/>
                    <p:nvPr/>
                  </p:nvSpPr>
                  <p:spPr>
                    <a:xfrm>
                      <a:off x="2359134" y="1599181"/>
                      <a:ext cx="23923" cy="23923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3F3F3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749" name="Google Shape;4749;p171"/>
                <p:cNvSpPr/>
                <p:nvPr/>
              </p:nvSpPr>
              <p:spPr>
                <a:xfrm flipH="1">
                  <a:off x="11292455" y="2354178"/>
                  <a:ext cx="84926" cy="13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25" h="269875" extrusionOk="0">
                      <a:moveTo>
                        <a:pt x="250825" y="0"/>
                      </a:moveTo>
                      <a:lnTo>
                        <a:pt x="0" y="142875"/>
                      </a:lnTo>
                      <a:lnTo>
                        <a:pt x="250825" y="269875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4750" name="Google Shape;4750;p171"/>
                <p:cNvCxnSpPr/>
                <p:nvPr/>
              </p:nvCxnSpPr>
              <p:spPr>
                <a:xfrm>
                  <a:off x="11392807" y="2493693"/>
                  <a:ext cx="11897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51" name="Google Shape;4751;p171"/>
              <p:cNvCxnSpPr/>
              <p:nvPr/>
            </p:nvCxnSpPr>
            <p:spPr>
              <a:xfrm>
                <a:off x="526596" y="2244588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2" name="Google Shape;4752;p171"/>
              <p:cNvCxnSpPr/>
              <p:nvPr/>
            </p:nvCxnSpPr>
            <p:spPr>
              <a:xfrm>
                <a:off x="526596" y="323346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3" name="Google Shape;4753;p171"/>
              <p:cNvCxnSpPr/>
              <p:nvPr/>
            </p:nvCxnSpPr>
            <p:spPr>
              <a:xfrm>
                <a:off x="526596" y="5211213"/>
                <a:ext cx="11176969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754" name="Google Shape;4754;p1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41642" y="3428041"/>
                <a:ext cx="380308" cy="373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171" descr="A close up of a 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427019" y="2498296"/>
                <a:ext cx="287484" cy="300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171" descr="A picture containing vector graphics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09809" y="2432478"/>
                <a:ext cx="349296" cy="399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171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60275" y="3436517"/>
                <a:ext cx="298830" cy="32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8" name="Google Shape;4758;p17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27019" y="3434373"/>
                <a:ext cx="292099" cy="343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9" name="Google Shape;4759;p171" descr="A close up of a sign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798344" y="2481522"/>
                <a:ext cx="328027" cy="327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1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5424" y="3483341"/>
                <a:ext cx="553473" cy="29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61" name="Google Shape;4761;p171"/>
            <p:cNvCxnSpPr/>
            <p:nvPr/>
          </p:nvCxnSpPr>
          <p:spPr>
            <a:xfrm>
              <a:off x="526596" y="4222338"/>
              <a:ext cx="11176969" cy="0"/>
            </a:xfrm>
            <a:prstGeom prst="straightConnector1">
              <a:avLst/>
            </a:pr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62" name="Google Shape;4762;p171"/>
          <p:cNvSpPr/>
          <p:nvPr/>
        </p:nvSpPr>
        <p:spPr>
          <a:xfrm>
            <a:off x="5664570" y="5580719"/>
            <a:ext cx="894396" cy="11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3" name="Google Shape;4763;p171"/>
          <p:cNvSpPr/>
          <p:nvPr/>
        </p:nvSpPr>
        <p:spPr>
          <a:xfrm>
            <a:off x="3412220" y="6328873"/>
            <a:ext cx="453745" cy="25402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64" name="Google Shape;4764;p171"/>
          <p:cNvGrpSpPr/>
          <p:nvPr/>
        </p:nvGrpSpPr>
        <p:grpSpPr>
          <a:xfrm>
            <a:off x="9301312" y="6304884"/>
            <a:ext cx="289992" cy="288751"/>
            <a:chOff x="5775130" y="5528944"/>
            <a:chExt cx="187018" cy="188120"/>
          </a:xfrm>
        </p:grpSpPr>
        <p:grpSp>
          <p:nvGrpSpPr>
            <p:cNvPr id="4765" name="Google Shape;4765;p171"/>
            <p:cNvGrpSpPr/>
            <p:nvPr/>
          </p:nvGrpSpPr>
          <p:grpSpPr>
            <a:xfrm flipH="1">
              <a:off x="5775130" y="5528944"/>
              <a:ext cx="187018" cy="188120"/>
              <a:chOff x="7749590" y="2876913"/>
              <a:chExt cx="187018" cy="188120"/>
            </a:xfrm>
          </p:grpSpPr>
          <p:sp>
            <p:nvSpPr>
              <p:cNvPr id="4766" name="Google Shape;4766;p171"/>
              <p:cNvSpPr/>
              <p:nvPr/>
            </p:nvSpPr>
            <p:spPr>
              <a:xfrm>
                <a:off x="7749616" y="2951946"/>
                <a:ext cx="111966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7" name="Google Shape;4767;p171"/>
              <p:cNvSpPr/>
              <p:nvPr/>
            </p:nvSpPr>
            <p:spPr>
              <a:xfrm>
                <a:off x="7749590" y="2916113"/>
                <a:ext cx="150035" cy="148916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68" name="Google Shape;4768;p171"/>
              <p:cNvSpPr/>
              <p:nvPr/>
            </p:nvSpPr>
            <p:spPr>
              <a:xfrm>
                <a:off x="7749625" y="2876913"/>
                <a:ext cx="186983" cy="188103"/>
              </a:xfrm>
              <a:custGeom>
                <a:avLst/>
                <a:gdLst/>
                <a:ahLst/>
                <a:cxnLst/>
                <a:rect l="l" t="t" r="r" b="b"/>
                <a:pathLst>
                  <a:path w="77" h="78" extrusionOk="0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400" tIns="36200" rIns="72400" bIns="362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769" name="Google Shape;4769;p171"/>
            <p:cNvSpPr/>
            <p:nvPr/>
          </p:nvSpPr>
          <p:spPr>
            <a:xfrm>
              <a:off x="5900501" y="5653212"/>
              <a:ext cx="56859" cy="56859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70" name="Google Shape;4770;p171"/>
          <p:cNvSpPr txBox="1"/>
          <p:nvPr/>
        </p:nvSpPr>
        <p:spPr>
          <a:xfrm>
            <a:off x="3763757" y="6044673"/>
            <a:ext cx="5549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Intelligent Cloud to the Intelligent Edge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1A4A2-B985-4084-A859-CEFC115A229B}"/>
              </a:ext>
            </a:extLst>
          </p:cNvPr>
          <p:cNvSpPr/>
          <p:nvPr/>
        </p:nvSpPr>
        <p:spPr>
          <a:xfrm>
            <a:off x="8836572" y="4099425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9CE13-67DE-498E-ACB6-2699D641284E}"/>
              </a:ext>
            </a:extLst>
          </p:cNvPr>
          <p:cNvSpPr/>
          <p:nvPr/>
        </p:nvSpPr>
        <p:spPr>
          <a:xfrm>
            <a:off x="10692251" y="4101826"/>
            <a:ext cx="902724" cy="7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171"/>
          <p:cNvSpPr txBox="1">
            <a:spLocks noGrp="1"/>
          </p:cNvSpPr>
          <p:nvPr>
            <p:ph type="title"/>
          </p:nvPr>
        </p:nvSpPr>
        <p:spPr>
          <a:xfrm>
            <a:off x="275550" y="57750"/>
            <a:ext cx="11336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 dirty="0">
                <a:latin typeface="Calibri"/>
                <a:ea typeface="Calibri"/>
                <a:cs typeface="Calibri"/>
                <a:sym typeface="Calibri"/>
              </a:rPr>
              <a:t>Azure Machine Learning Service</a:t>
            </a:r>
            <a:endParaRPr sz="45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FA9C475-2DEE-4D9F-8C99-64ECADB3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5" y="1891609"/>
            <a:ext cx="10912813" cy="2821068"/>
          </a:xfrm>
          <a:prstGeom prst="rect">
            <a:avLst/>
          </a:prstGeom>
          <a:noFill/>
          <a:effectLst>
            <a:outerShdw blurRad="50800" dist="50800" sx="101000" sy="101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7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176"/>
          <p:cNvSpPr txBox="1">
            <a:spLocks noGrp="1"/>
          </p:cNvSpPr>
          <p:nvPr>
            <p:ph type="title"/>
          </p:nvPr>
        </p:nvSpPr>
        <p:spPr>
          <a:xfrm>
            <a:off x="585225" y="2668000"/>
            <a:ext cx="7967568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IaaS: </a:t>
            </a:r>
            <a:br>
              <a:rPr lang="en-US" sz="45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 dirty="0">
                <a:latin typeface="Calibri"/>
                <a:ea typeface="Calibri"/>
                <a:cs typeface="Calibri"/>
                <a:sym typeface="Calibri"/>
              </a:rPr>
              <a:t>Data Science Virtual Machine</a:t>
            </a:r>
            <a:endParaRPr sz="4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zure Template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SFT Azure ">
  <a:themeElements>
    <a:clrScheme name="Azure">
      <a:dk1>
        <a:srgbClr val="000000"/>
      </a:dk1>
      <a:lt1>
        <a:srgbClr val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MSFT Azure ">
  <a:themeElements>
    <a:clrScheme name="Azure">
      <a:dk1>
        <a:sysClr val="windowText" lastClr="000000"/>
      </a:dk1>
      <a:lt1>
        <a:sysClr val="window" lastClr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EB113CA-C652-4EDE-851B-7E09446BD8F3}" vid="{F42B78DA-A33F-4A43-9CCD-5B4ACB75A40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1710</Words>
  <Application>Microsoft Office PowerPoint</Application>
  <PresentationFormat>Widescreen</PresentationFormat>
  <Paragraphs>317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Segoe UI Semibold</vt:lpstr>
      <vt:lpstr>Quattrocento Sans</vt:lpstr>
      <vt:lpstr>Segoe UI Light</vt:lpstr>
      <vt:lpstr>Wingdings</vt:lpstr>
      <vt:lpstr>Segoe UI Semilight</vt:lpstr>
      <vt:lpstr>Arial</vt:lpstr>
      <vt:lpstr>Segoe UI</vt:lpstr>
      <vt:lpstr>Noto Sans Symbols</vt:lpstr>
      <vt:lpstr>Calibri</vt:lpstr>
      <vt:lpstr>Live! 360 2018</vt:lpstr>
      <vt:lpstr>MSFT Azure </vt:lpstr>
      <vt:lpstr>1_Office Theme</vt:lpstr>
      <vt:lpstr>MGXFY15</vt:lpstr>
      <vt:lpstr>Azure Template</vt:lpstr>
      <vt:lpstr>MSFT Azure </vt:lpstr>
      <vt:lpstr>1_MSFT Azure </vt:lpstr>
      <vt:lpstr>Azure Machine Learning Service Accelerating machine learning workflows in the cloud</vt:lpstr>
      <vt:lpstr>Agenda</vt:lpstr>
      <vt:lpstr>Flavors of Cloud Services</vt:lpstr>
      <vt:lpstr>Flavors of Machine learning  platforms</vt:lpstr>
      <vt:lpstr>Industrial ML: Machine learning workflow</vt:lpstr>
      <vt:lpstr>Industrial ML: AIOps/DevOps</vt:lpstr>
      <vt:lpstr>Machine Learning on Azure</vt:lpstr>
      <vt:lpstr>Azure Machine Learning Service</vt:lpstr>
      <vt:lpstr>IaaS:  Data Science Virtual Machine</vt:lpstr>
      <vt:lpstr>Data Science Virtual Machines (DSVM)</vt:lpstr>
      <vt:lpstr>Managed notebooks</vt:lpstr>
      <vt:lpstr>SaaS: Azure Machine Learning Designer (Studio)</vt:lpstr>
      <vt:lpstr>Drag-n-drop machine learning workflows</vt:lpstr>
      <vt:lpstr>PaaS: Azure Machine Learning Service</vt:lpstr>
      <vt:lpstr>Azure Machine Learning Service</vt:lpstr>
      <vt:lpstr>Azure ML service</vt:lpstr>
      <vt:lpstr>Popular Frameworks</vt:lpstr>
      <vt:lpstr>Training Infrastructure </vt:lpstr>
      <vt:lpstr>Automated ML</vt:lpstr>
      <vt:lpstr>Automated ML</vt:lpstr>
      <vt:lpstr>Azure Automated ML – Sample Output</vt:lpstr>
      <vt:lpstr>Automated ML</vt:lpstr>
      <vt:lpstr>Experimentation</vt:lpstr>
      <vt:lpstr>Model Management</vt:lpstr>
      <vt:lpstr>Deploy Azure ML models at scale </vt:lpstr>
      <vt:lpstr>Deployments to Compute Targets</vt:lpstr>
      <vt:lpstr>Summary</vt:lpstr>
      <vt:lpstr>Azure Machine Learning service</vt:lpstr>
      <vt:lpstr>Demos</vt:lpstr>
      <vt:lpstr>This talk https://github.com/sharatsc/ub-cdse-2021  Azure Notebooks https://github.com/Azure/MachineLearningNotebooks   Azure ML Docs   https://docs.microsoft.com/en-us/azure/machine-learning/service/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Azure</dc:title>
  <dc:creator>Sharat Chikkerur</dc:creator>
  <cp:lastModifiedBy>Sharat Chikkerur</cp:lastModifiedBy>
  <cp:revision>87</cp:revision>
  <dcterms:modified xsi:type="dcterms:W3CDTF">2021-03-30T12:43:13Z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wopauli@microsoft.com</vt:lpwstr>
  </property>
  <property fmtid="{D5CDD505-2E9C-101B-9397-08002B2CF9AE}" pid="5" name="MSIP_Label_f42aa342-8706-4288-bd11-ebb85995028c_SetDate">
    <vt:lpwstr>2019-01-29T21:14:42.0311173Z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90c553c4-c306-4eb1-afb5-f052aaa6ccbc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